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bd446f77e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faf756804d47a3"/>
  </p:sldMasterIdLst>
  <p:sldIdLst>
    <p:sldId xmlns:r="http://schemas.openxmlformats.org/officeDocument/2006/relationships" id="256" r:id="Rbbfff0f5b5814de6"/>
    <p:sldId xmlns:r="http://schemas.openxmlformats.org/officeDocument/2006/relationships" id="257" r:id="R689c0971c3b54eea"/>
    <p:sldId xmlns:r="http://schemas.openxmlformats.org/officeDocument/2006/relationships" id="258" r:id="Rea32e61cf0294e75"/>
    <p:sldId xmlns:r="http://schemas.openxmlformats.org/officeDocument/2006/relationships" id="259" r:id="R6b6e5f4a90d0481b"/>
    <p:sldId xmlns:r="http://schemas.openxmlformats.org/officeDocument/2006/relationships" id="260" r:id="Rbeb47194fa1b4d51"/>
    <p:sldId xmlns:r="http://schemas.openxmlformats.org/officeDocument/2006/relationships" id="261" r:id="R5bd6578a4438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af756804d47a3" /><Relationship Type="http://schemas.openxmlformats.org/officeDocument/2006/relationships/slide" Target="/ppt/slides/slide1.xml" Id="Rbbfff0f5b5814de6" /><Relationship Type="http://schemas.openxmlformats.org/officeDocument/2006/relationships/slide" Target="/ppt/slides/slide2.xml" Id="R689c0971c3b54eea" /><Relationship Type="http://schemas.openxmlformats.org/officeDocument/2006/relationships/slide" Target="/ppt/slides/slide3.xml" Id="Rea32e61cf0294e75" /><Relationship Type="http://schemas.openxmlformats.org/officeDocument/2006/relationships/slide" Target="/ppt/slides/slide4.xml" Id="R6b6e5f4a90d0481b" /><Relationship Type="http://schemas.openxmlformats.org/officeDocument/2006/relationships/slide" Target="/ppt/slides/slide5.xml" Id="Rbeb47194fa1b4d51" /><Relationship Type="http://schemas.openxmlformats.org/officeDocument/2006/relationships/slide" Target="/ppt/slides/slide6.xml" Id="R5bd6578a4438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09376e2d049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9faf5a0b3489b" /><Relationship Type="http://schemas.openxmlformats.org/officeDocument/2006/relationships/theme" Target="/ppt/slideMasters/theme/theme1.xml" Id="Reee47c1fdda140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9faf5a0b3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347e4d445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e1145763c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7b49c92ae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fe94d591046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883ac2df341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18c0a623e45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