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83682397be49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a550012e04d84"/>
  </p:sldMasterIdLst>
  <p:sldIdLst>
    <p:sldId xmlns:r="http://schemas.openxmlformats.org/officeDocument/2006/relationships" id="256" r:id="R42473ef595504c90"/>
    <p:sldId xmlns:r="http://schemas.openxmlformats.org/officeDocument/2006/relationships" id="257" r:id="R37db69ae1f8f4146"/>
    <p:sldId xmlns:r="http://schemas.openxmlformats.org/officeDocument/2006/relationships" id="258" r:id="Rf7efb73222e44e65"/>
    <p:sldId xmlns:r="http://schemas.openxmlformats.org/officeDocument/2006/relationships" id="259" r:id="Re70a849e78db48e8"/>
    <p:sldId xmlns:r="http://schemas.openxmlformats.org/officeDocument/2006/relationships" id="260" r:id="R7ae35201e60d4315"/>
    <p:sldId xmlns:r="http://schemas.openxmlformats.org/officeDocument/2006/relationships" id="261" r:id="R7cef0a29f76f4f79"/>
    <p:sldId xmlns:r="http://schemas.openxmlformats.org/officeDocument/2006/relationships" id="262" r:id="Rccf4657593a84f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a550012e04d84" /><Relationship Type="http://schemas.openxmlformats.org/officeDocument/2006/relationships/slide" Target="/ppt/slides/slide1.xml" Id="R42473ef595504c90" /><Relationship Type="http://schemas.openxmlformats.org/officeDocument/2006/relationships/slide" Target="/ppt/slides/slide2.xml" Id="R37db69ae1f8f4146" /><Relationship Type="http://schemas.openxmlformats.org/officeDocument/2006/relationships/slide" Target="/ppt/slides/slide3.xml" Id="Rf7efb73222e44e65" /><Relationship Type="http://schemas.openxmlformats.org/officeDocument/2006/relationships/slide" Target="/ppt/slides/slide4.xml" Id="Re70a849e78db48e8" /><Relationship Type="http://schemas.openxmlformats.org/officeDocument/2006/relationships/slide" Target="/ppt/slides/slide5.xml" Id="R7ae35201e60d4315" /><Relationship Type="http://schemas.openxmlformats.org/officeDocument/2006/relationships/slide" Target="/ppt/slides/slide6.xml" Id="R7cef0a29f76f4f79" /><Relationship Type="http://schemas.openxmlformats.org/officeDocument/2006/relationships/slide" Target="/ppt/slides/slide7.xml" Id="Rccf4657593a84f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337d0e3f0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96412580c4391" /><Relationship Type="http://schemas.openxmlformats.org/officeDocument/2006/relationships/theme" Target="/ppt/slideMasters/theme/theme1.xml" Id="R5b605766b88c46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096412580c43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ebcb2c68343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a3a5b18134a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51a4c5a4740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0c66a216c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b92be98a544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b4aee339a40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7ef3d0a3a43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−347 116 202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197 386 231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215 089 182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HAUDEMANN-ANDERSEN 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