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9c70e1ab5d49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b8d16e4f754f91"/>
  </p:sldMasterIdLst>
  <p:sldIdLst>
    <p:sldId xmlns:r="http://schemas.openxmlformats.org/officeDocument/2006/relationships" id="256" r:id="Rbb75b0a7f0f34129"/>
    <p:sldId xmlns:r="http://schemas.openxmlformats.org/officeDocument/2006/relationships" id="257" r:id="R8c71d7bf3f8242dc"/>
    <p:sldId xmlns:r="http://schemas.openxmlformats.org/officeDocument/2006/relationships" id="258" r:id="R9473b584123e4734"/>
    <p:sldId xmlns:r="http://schemas.openxmlformats.org/officeDocument/2006/relationships" id="259" r:id="R6f2aaac58f2b4e9a"/>
    <p:sldId xmlns:r="http://schemas.openxmlformats.org/officeDocument/2006/relationships" id="260" r:id="R0ee0d20d601e4750"/>
    <p:sldId xmlns:r="http://schemas.openxmlformats.org/officeDocument/2006/relationships" id="261" r:id="R8371d5e1f5154a37"/>
    <p:sldId xmlns:r="http://schemas.openxmlformats.org/officeDocument/2006/relationships" id="262" r:id="Rfec3dff054ed43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b8d16e4f754f91" /><Relationship Type="http://schemas.openxmlformats.org/officeDocument/2006/relationships/slide" Target="/ppt/slides/slide1.xml" Id="Rbb75b0a7f0f34129" /><Relationship Type="http://schemas.openxmlformats.org/officeDocument/2006/relationships/slide" Target="/ppt/slides/slide2.xml" Id="R8c71d7bf3f8242dc" /><Relationship Type="http://schemas.openxmlformats.org/officeDocument/2006/relationships/slide" Target="/ppt/slides/slide3.xml" Id="R9473b584123e4734" /><Relationship Type="http://schemas.openxmlformats.org/officeDocument/2006/relationships/slide" Target="/ppt/slides/slide4.xml" Id="R6f2aaac58f2b4e9a" /><Relationship Type="http://schemas.openxmlformats.org/officeDocument/2006/relationships/slide" Target="/ppt/slides/slide5.xml" Id="R0ee0d20d601e4750" /><Relationship Type="http://schemas.openxmlformats.org/officeDocument/2006/relationships/slide" Target="/ppt/slides/slide6.xml" Id="R8371d5e1f5154a37" /><Relationship Type="http://schemas.openxmlformats.org/officeDocument/2006/relationships/slide" Target="/ppt/slides/slide7.xml" Id="Rfec3dff054ed43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b57a9c71e048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71d3f5eb84836" /><Relationship Type="http://schemas.openxmlformats.org/officeDocument/2006/relationships/theme" Target="/ppt/slideMasters/theme/theme1.xml" Id="R1c4d8591b6b94e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371d3f5eb848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ae5ce6e4248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b5ae73c5d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531c69db5b4b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5769977ea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afb1256f0c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0bc0bdd444d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8c1d88c5044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BENTE OG KJELL KARLSEN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BENTE OG KJELL KARLSEN AS ble etablert [år] og holder til i Dilling.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10 186 694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10 186 694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JONAS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STIAN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BENTE ELI  –  32,0 %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Hestehovveien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1570 Dilling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26 59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951 268 607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BENTE OG KJELL KARLSEN AS</a:t>
            </a:r>
          </a:p>
        </p:txBody>
      </p:sp>
    </p:spTree>
  </p:cSld>
  <p:clrMapOvr>
    <a:masterClrMapping xmlns:a="http://schemas.openxmlformats.org/drawingml/2006/main"/>
  </p:clrMapOvr>
</p:sld>
</file>