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86309eab244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0589d37ce4257"/>
  </p:sldMasterIdLst>
  <p:sldIdLst>
    <p:sldId xmlns:r="http://schemas.openxmlformats.org/officeDocument/2006/relationships" id="256" r:id="Re6257a6e88f048b3"/>
    <p:sldId xmlns:r="http://schemas.openxmlformats.org/officeDocument/2006/relationships" id="257" r:id="R413b891b39d54cd4"/>
    <p:sldId xmlns:r="http://schemas.openxmlformats.org/officeDocument/2006/relationships" id="258" r:id="R62fea458667a4ef3"/>
    <p:sldId xmlns:r="http://schemas.openxmlformats.org/officeDocument/2006/relationships" id="259" r:id="R0b91dd6223e3443b"/>
    <p:sldId xmlns:r="http://schemas.openxmlformats.org/officeDocument/2006/relationships" id="260" r:id="Rb892d7beda0f4fb1"/>
    <p:sldId xmlns:r="http://schemas.openxmlformats.org/officeDocument/2006/relationships" id="261" r:id="R4dd44e1afe4b41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0589d37ce4257" /><Relationship Type="http://schemas.openxmlformats.org/officeDocument/2006/relationships/slide" Target="/ppt/slides/slide1.xml" Id="Re6257a6e88f048b3" /><Relationship Type="http://schemas.openxmlformats.org/officeDocument/2006/relationships/slide" Target="/ppt/slides/slide2.xml" Id="R413b891b39d54cd4" /><Relationship Type="http://schemas.openxmlformats.org/officeDocument/2006/relationships/slide" Target="/ppt/slides/slide3.xml" Id="R62fea458667a4ef3" /><Relationship Type="http://schemas.openxmlformats.org/officeDocument/2006/relationships/slide" Target="/ppt/slides/slide4.xml" Id="R0b91dd6223e3443b" /><Relationship Type="http://schemas.openxmlformats.org/officeDocument/2006/relationships/slide" Target="/ppt/slides/slide5.xml" Id="Rb892d7beda0f4fb1" /><Relationship Type="http://schemas.openxmlformats.org/officeDocument/2006/relationships/slide" Target="/ppt/slides/slide6.xml" Id="R4dd44e1afe4b41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82de1f90d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d2431f56f4bd7" /><Relationship Type="http://schemas.openxmlformats.org/officeDocument/2006/relationships/theme" Target="/ppt/slideMasters/theme/theme1.xml" Id="Rd644cb0ee85b44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d2431f56f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bda0cbc46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01f1295c3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ef2c44188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3e390b2e3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fb6fdc47b4f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df634cc6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