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b24be2dc9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dda906bd094f69"/>
  </p:sldMasterIdLst>
  <p:sldIdLst>
    <p:sldId xmlns:r="http://schemas.openxmlformats.org/officeDocument/2006/relationships" id="256" r:id="R9db16850864a40ab"/>
    <p:sldId xmlns:r="http://schemas.openxmlformats.org/officeDocument/2006/relationships" id="257" r:id="R79832175792e40db"/>
    <p:sldId xmlns:r="http://schemas.openxmlformats.org/officeDocument/2006/relationships" id="258" r:id="R7a512b30a2584890"/>
    <p:sldId xmlns:r="http://schemas.openxmlformats.org/officeDocument/2006/relationships" id="259" r:id="R2538efd2e09f426c"/>
    <p:sldId xmlns:r="http://schemas.openxmlformats.org/officeDocument/2006/relationships" id="260" r:id="R987d1867184e4f3c"/>
    <p:sldId xmlns:r="http://schemas.openxmlformats.org/officeDocument/2006/relationships" id="261" r:id="Rec01ae4518a143b4"/>
    <p:sldId xmlns:r="http://schemas.openxmlformats.org/officeDocument/2006/relationships" id="262" r:id="R00038a448fd2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da906bd094f69" /><Relationship Type="http://schemas.openxmlformats.org/officeDocument/2006/relationships/slide" Target="/ppt/slides/slide1.xml" Id="R9db16850864a40ab" /><Relationship Type="http://schemas.openxmlformats.org/officeDocument/2006/relationships/slide" Target="/ppt/slides/slide2.xml" Id="R79832175792e40db" /><Relationship Type="http://schemas.openxmlformats.org/officeDocument/2006/relationships/slide" Target="/ppt/slides/slide3.xml" Id="R7a512b30a2584890" /><Relationship Type="http://schemas.openxmlformats.org/officeDocument/2006/relationships/slide" Target="/ppt/slides/slide4.xml" Id="R2538efd2e09f426c" /><Relationship Type="http://schemas.openxmlformats.org/officeDocument/2006/relationships/slide" Target="/ppt/slides/slide5.xml" Id="R987d1867184e4f3c" /><Relationship Type="http://schemas.openxmlformats.org/officeDocument/2006/relationships/slide" Target="/ppt/slides/slide6.xml" Id="Rec01ae4518a143b4" /><Relationship Type="http://schemas.openxmlformats.org/officeDocument/2006/relationships/slide" Target="/ppt/slides/slide7.xml" Id="R00038a448fd2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19b93b8134a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706a2ecfe4580" /><Relationship Type="http://schemas.openxmlformats.org/officeDocument/2006/relationships/theme" Target="/ppt/slideMasters/theme/theme1.xml" Id="R232b5a15385a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c706a2ecfe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95af119d6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8162409724b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a8c508b8e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7beb33a10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ef9748644b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bd8f9e68e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193aab21942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