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9f9a84d1c64c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c12da7c7664a97"/>
  </p:sldMasterIdLst>
  <p:sldIdLst>
    <p:sldId xmlns:r="http://schemas.openxmlformats.org/officeDocument/2006/relationships" id="256" r:id="Rcffa4d020fc14246"/>
    <p:sldId xmlns:r="http://schemas.openxmlformats.org/officeDocument/2006/relationships" id="257" r:id="R69da197e35ba47d3"/>
    <p:sldId xmlns:r="http://schemas.openxmlformats.org/officeDocument/2006/relationships" id="258" r:id="Rca4326ce322241ae"/>
    <p:sldId xmlns:r="http://schemas.openxmlformats.org/officeDocument/2006/relationships" id="259" r:id="R7265ea617663450c"/>
    <p:sldId xmlns:r="http://schemas.openxmlformats.org/officeDocument/2006/relationships" id="260" r:id="Rc9c762e4aae14439"/>
    <p:sldId xmlns:r="http://schemas.openxmlformats.org/officeDocument/2006/relationships" id="261" r:id="R54b176a66c9e4e27"/>
    <p:sldId xmlns:r="http://schemas.openxmlformats.org/officeDocument/2006/relationships" id="262" r:id="Rbeae374fe8bf4c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c12da7c7664a97" /><Relationship Type="http://schemas.openxmlformats.org/officeDocument/2006/relationships/slide" Target="/ppt/slides/slide1.xml" Id="Rcffa4d020fc14246" /><Relationship Type="http://schemas.openxmlformats.org/officeDocument/2006/relationships/slide" Target="/ppt/slides/slide2.xml" Id="R69da197e35ba47d3" /><Relationship Type="http://schemas.openxmlformats.org/officeDocument/2006/relationships/slide" Target="/ppt/slides/slide3.xml" Id="Rca4326ce322241ae" /><Relationship Type="http://schemas.openxmlformats.org/officeDocument/2006/relationships/slide" Target="/ppt/slides/slide4.xml" Id="R7265ea617663450c" /><Relationship Type="http://schemas.openxmlformats.org/officeDocument/2006/relationships/slide" Target="/ppt/slides/slide5.xml" Id="Rc9c762e4aae14439" /><Relationship Type="http://schemas.openxmlformats.org/officeDocument/2006/relationships/slide" Target="/ppt/slides/slide6.xml" Id="R54b176a66c9e4e27" /><Relationship Type="http://schemas.openxmlformats.org/officeDocument/2006/relationships/slide" Target="/ppt/slides/slide7.xml" Id="Rbeae374fe8bf4c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454d00db6f40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620495bb04622" /><Relationship Type="http://schemas.openxmlformats.org/officeDocument/2006/relationships/theme" Target="/ppt/slideMasters/theme/theme1.xml" Id="Rf5e5a5a9ee494d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8620495bb046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81b2e2952a44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a8f72bc2745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c7acf68db40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f4923c54449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bdbe2eefb44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034270ce340c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b3986bd3149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RØR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13 210 201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1 002 485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832 218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3 066 813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6 426 797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RAGNVALD JOSTEIN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BETHUELSEN TOR STÅLE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