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453f5bc9b4f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46294dd1a45b8"/>
  </p:sldMasterIdLst>
  <p:sldIdLst>
    <p:sldId xmlns:r="http://schemas.openxmlformats.org/officeDocument/2006/relationships" id="256" r:id="R30c9cb5a94674889"/>
    <p:sldId xmlns:r="http://schemas.openxmlformats.org/officeDocument/2006/relationships" id="257" r:id="R58825a2096da4428"/>
    <p:sldId xmlns:r="http://schemas.openxmlformats.org/officeDocument/2006/relationships" id="258" r:id="R3f2d2711e6064457"/>
    <p:sldId xmlns:r="http://schemas.openxmlformats.org/officeDocument/2006/relationships" id="259" r:id="R607b6ceb63864000"/>
    <p:sldId xmlns:r="http://schemas.openxmlformats.org/officeDocument/2006/relationships" id="260" r:id="R29f7853aa1f54181"/>
    <p:sldId xmlns:r="http://schemas.openxmlformats.org/officeDocument/2006/relationships" id="261" r:id="R7c9ae53e2d8944ff"/>
    <p:sldId xmlns:r="http://schemas.openxmlformats.org/officeDocument/2006/relationships" id="262" r:id="R3b81b4700ef1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46294dd1a45b8" /><Relationship Type="http://schemas.openxmlformats.org/officeDocument/2006/relationships/slide" Target="/ppt/slides/slide1.xml" Id="R30c9cb5a94674889" /><Relationship Type="http://schemas.openxmlformats.org/officeDocument/2006/relationships/slide" Target="/ppt/slides/slide2.xml" Id="R58825a2096da4428" /><Relationship Type="http://schemas.openxmlformats.org/officeDocument/2006/relationships/slide" Target="/ppt/slides/slide3.xml" Id="R3f2d2711e6064457" /><Relationship Type="http://schemas.openxmlformats.org/officeDocument/2006/relationships/slide" Target="/ppt/slides/slide4.xml" Id="R607b6ceb63864000" /><Relationship Type="http://schemas.openxmlformats.org/officeDocument/2006/relationships/slide" Target="/ppt/slides/slide5.xml" Id="R29f7853aa1f54181" /><Relationship Type="http://schemas.openxmlformats.org/officeDocument/2006/relationships/slide" Target="/ppt/slides/slide6.xml" Id="R7c9ae53e2d8944ff" /><Relationship Type="http://schemas.openxmlformats.org/officeDocument/2006/relationships/slide" Target="/ppt/slides/slide7.xml" Id="R3b81b4700ef1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d7f1ffc1e42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c0306801849cd" /><Relationship Type="http://schemas.openxmlformats.org/officeDocument/2006/relationships/theme" Target="/ppt/slideMasters/theme/theme1.xml" Id="R44c746912f7e41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3c0306801849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83e46ed7e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2480d103843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05dee594245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40be0037044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557ba0cd247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8cedaa55042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3fc628fc549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GRIMSTAD 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SAND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KJELL HANS OMRE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Vafjellveien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04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951 665 541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GRIMSTAD SAND AS</a:t>
            </a:r>
          </a:p>
        </p:txBody>
      </p:sp>
    </p:spTree>
  </p:cSld>
  <p:clrMapOvr>
    <a:masterClrMapping xmlns:a="http://schemas.openxmlformats.org/drawingml/2006/main"/>
  </p:clrMapOvr>
</p:sld>
</file>