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3d033c3b4547f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69580ce6bac4a3e"/>
  </p:sldMasterIdLst>
  <p:sldIdLst>
    <p:sldId xmlns:r="http://schemas.openxmlformats.org/officeDocument/2006/relationships" id="256" r:id="R74bfb27dc8444934"/>
    <p:sldId xmlns:r="http://schemas.openxmlformats.org/officeDocument/2006/relationships" id="257" r:id="Rd91e1f0840164ef5"/>
    <p:sldId xmlns:r="http://schemas.openxmlformats.org/officeDocument/2006/relationships" id="258" r:id="R5bfe386417774b31"/>
    <p:sldId xmlns:r="http://schemas.openxmlformats.org/officeDocument/2006/relationships" id="259" r:id="Rdd3f0abe93854b22"/>
    <p:sldId xmlns:r="http://schemas.openxmlformats.org/officeDocument/2006/relationships" id="260" r:id="Rc37dac4dadb24ddc"/>
    <p:sldId xmlns:r="http://schemas.openxmlformats.org/officeDocument/2006/relationships" id="261" r:id="Reb043e0bda964fff"/>
    <p:sldId xmlns:r="http://schemas.openxmlformats.org/officeDocument/2006/relationships" id="262" r:id="R9cd276e2a00348d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9580ce6bac4a3e" /><Relationship Type="http://schemas.openxmlformats.org/officeDocument/2006/relationships/slide" Target="/ppt/slides/slide1.xml" Id="R74bfb27dc8444934" /><Relationship Type="http://schemas.openxmlformats.org/officeDocument/2006/relationships/slide" Target="/ppt/slides/slide2.xml" Id="Rd91e1f0840164ef5" /><Relationship Type="http://schemas.openxmlformats.org/officeDocument/2006/relationships/slide" Target="/ppt/slides/slide3.xml" Id="R5bfe386417774b31" /><Relationship Type="http://schemas.openxmlformats.org/officeDocument/2006/relationships/slide" Target="/ppt/slides/slide4.xml" Id="Rdd3f0abe93854b22" /><Relationship Type="http://schemas.openxmlformats.org/officeDocument/2006/relationships/slide" Target="/ppt/slides/slide5.xml" Id="Rc37dac4dadb24ddc" /><Relationship Type="http://schemas.openxmlformats.org/officeDocument/2006/relationships/slide" Target="/ppt/slides/slide6.xml" Id="Reb043e0bda964fff" /><Relationship Type="http://schemas.openxmlformats.org/officeDocument/2006/relationships/slide" Target="/ppt/slides/slide7.xml" Id="R9cd276e2a00348d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10272f888a410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d78df2dee147bb" /><Relationship Type="http://schemas.openxmlformats.org/officeDocument/2006/relationships/theme" Target="/ppt/slideMasters/theme/theme1.xml" Id="Rdd9e603381dc493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1d78df2dee147b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08873536d74cd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c408b8cb64437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5754a7f89e4e2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bebcf47565484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5738a460f1457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ae844278ca429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35720d7d14428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HERBERN MARINE 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HERBERN MARINE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HERBERN MARINE CONSULT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HERBERN MARINE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HERBERN MARINE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HERBERN MARINE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7 151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−795 841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3 781 842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23 560 898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24 030 325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HERBERN MARINE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SKAGERAK EVENT AS  –  66,0 %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NORMAR HOLDING COMPANY LTD.  –  24,0 %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NORMAR HOLDING COMPANY LTD.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HERBERN MARINE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Dorthes vei 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44 99 95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post@herbern.no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951 758 639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HERBERN MARINE CONSULT AS</a:t>
            </a:r>
          </a:p>
        </p:txBody>
      </p:sp>
    </p:spTree>
  </p:cSld>
  <p:clrMapOvr>
    <a:masterClrMapping xmlns:a="http://schemas.openxmlformats.org/drawingml/2006/main"/>
  </p:clrMapOvr>
</p:sld>
</file>