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5387c8255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f16e38f824ebc"/>
  </p:sldMasterIdLst>
  <p:sldIdLst>
    <p:sldId xmlns:r="http://schemas.openxmlformats.org/officeDocument/2006/relationships" id="256" r:id="R043452401a414faa"/>
    <p:sldId xmlns:r="http://schemas.openxmlformats.org/officeDocument/2006/relationships" id="257" r:id="Rb0818d515edc44e2"/>
    <p:sldId xmlns:r="http://schemas.openxmlformats.org/officeDocument/2006/relationships" id="258" r:id="R83e76e64d1984045"/>
    <p:sldId xmlns:r="http://schemas.openxmlformats.org/officeDocument/2006/relationships" id="259" r:id="Rb2df287578bb43ad"/>
    <p:sldId xmlns:r="http://schemas.openxmlformats.org/officeDocument/2006/relationships" id="260" r:id="R25bda3c41fe8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f16e38f824ebc" /><Relationship Type="http://schemas.openxmlformats.org/officeDocument/2006/relationships/slide" Target="/ppt/slides/slide1.xml" Id="R043452401a414faa" /><Relationship Type="http://schemas.openxmlformats.org/officeDocument/2006/relationships/slide" Target="/ppt/slides/slide2.xml" Id="Rb0818d515edc44e2" /><Relationship Type="http://schemas.openxmlformats.org/officeDocument/2006/relationships/slide" Target="/ppt/slides/slide3.xml" Id="R83e76e64d1984045" /><Relationship Type="http://schemas.openxmlformats.org/officeDocument/2006/relationships/slide" Target="/ppt/slides/slide4.xml" Id="Rb2df287578bb43ad" /><Relationship Type="http://schemas.openxmlformats.org/officeDocument/2006/relationships/slide" Target="/ppt/slides/slide5.xml" Id="R25bda3c41fe8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b2923cecd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a9065a581490f" /><Relationship Type="http://schemas.openxmlformats.org/officeDocument/2006/relationships/theme" Target="/ppt/slideMasters/theme/theme1.xml" Id="Rebea231e4377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a9065a581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ce5f0676d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becb775d7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498667bf4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21b710aee41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d723c45e8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