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cf7dfd348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1021a5ada434e"/>
  </p:sldMasterIdLst>
  <p:sldIdLst>
    <p:sldId xmlns:r="http://schemas.openxmlformats.org/officeDocument/2006/relationships" id="256" r:id="R57911aa943694d1b"/>
    <p:sldId xmlns:r="http://schemas.openxmlformats.org/officeDocument/2006/relationships" id="257" r:id="R7bf2ebad8ff448ca"/>
    <p:sldId xmlns:r="http://schemas.openxmlformats.org/officeDocument/2006/relationships" id="258" r:id="Rceb5ccad25a342f8"/>
    <p:sldId xmlns:r="http://schemas.openxmlformats.org/officeDocument/2006/relationships" id="259" r:id="R85e70bcab45e486e"/>
    <p:sldId xmlns:r="http://schemas.openxmlformats.org/officeDocument/2006/relationships" id="260" r:id="R1de298eac28f4dab"/>
    <p:sldId xmlns:r="http://schemas.openxmlformats.org/officeDocument/2006/relationships" id="261" r:id="R413d38f292ac48d2"/>
    <p:sldId xmlns:r="http://schemas.openxmlformats.org/officeDocument/2006/relationships" id="262" r:id="R7dfb4b1a93dc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1021a5ada434e" /><Relationship Type="http://schemas.openxmlformats.org/officeDocument/2006/relationships/slide" Target="/ppt/slides/slide1.xml" Id="R57911aa943694d1b" /><Relationship Type="http://schemas.openxmlformats.org/officeDocument/2006/relationships/slide" Target="/ppt/slides/slide2.xml" Id="R7bf2ebad8ff448ca" /><Relationship Type="http://schemas.openxmlformats.org/officeDocument/2006/relationships/slide" Target="/ppt/slides/slide3.xml" Id="Rceb5ccad25a342f8" /><Relationship Type="http://schemas.openxmlformats.org/officeDocument/2006/relationships/slide" Target="/ppt/slides/slide4.xml" Id="R85e70bcab45e486e" /><Relationship Type="http://schemas.openxmlformats.org/officeDocument/2006/relationships/slide" Target="/ppt/slides/slide5.xml" Id="R1de298eac28f4dab" /><Relationship Type="http://schemas.openxmlformats.org/officeDocument/2006/relationships/slide" Target="/ppt/slides/slide6.xml" Id="R413d38f292ac48d2" /><Relationship Type="http://schemas.openxmlformats.org/officeDocument/2006/relationships/slide" Target="/ppt/slides/slide7.xml" Id="R7dfb4b1a93dc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3b578eb6e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bdfc52a0a4fad" /><Relationship Type="http://schemas.openxmlformats.org/officeDocument/2006/relationships/theme" Target="/ppt/slideMasters/theme/theme1.xml" Id="R179981f9228a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bdfc52a0a4f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6c29dcc80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f70a75b44d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4e4b327f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38664dac9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8a6e3721445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bc35d3453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75414c8b8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