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2eb51dc204b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eee28161d472a"/>
  </p:sldMasterIdLst>
  <p:sldIdLst>
    <p:sldId xmlns:r="http://schemas.openxmlformats.org/officeDocument/2006/relationships" id="256" r:id="R2fd1d06683904ffc"/>
    <p:sldId xmlns:r="http://schemas.openxmlformats.org/officeDocument/2006/relationships" id="257" r:id="Rc6c65355b12944c9"/>
    <p:sldId xmlns:r="http://schemas.openxmlformats.org/officeDocument/2006/relationships" id="258" r:id="R09198dfae88847c3"/>
    <p:sldId xmlns:r="http://schemas.openxmlformats.org/officeDocument/2006/relationships" id="259" r:id="Ra29adbec68ac45d4"/>
    <p:sldId xmlns:r="http://schemas.openxmlformats.org/officeDocument/2006/relationships" id="260" r:id="R54074ad02ce14f33"/>
    <p:sldId xmlns:r="http://schemas.openxmlformats.org/officeDocument/2006/relationships" id="261" r:id="R54da406fb939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eee28161d472a" /><Relationship Type="http://schemas.openxmlformats.org/officeDocument/2006/relationships/slide" Target="/ppt/slides/slide1.xml" Id="R2fd1d06683904ffc" /><Relationship Type="http://schemas.openxmlformats.org/officeDocument/2006/relationships/slide" Target="/ppt/slides/slide2.xml" Id="Rc6c65355b12944c9" /><Relationship Type="http://schemas.openxmlformats.org/officeDocument/2006/relationships/slide" Target="/ppt/slides/slide3.xml" Id="R09198dfae88847c3" /><Relationship Type="http://schemas.openxmlformats.org/officeDocument/2006/relationships/slide" Target="/ppt/slides/slide4.xml" Id="Ra29adbec68ac45d4" /><Relationship Type="http://schemas.openxmlformats.org/officeDocument/2006/relationships/slide" Target="/ppt/slides/slide5.xml" Id="R54074ad02ce14f33" /><Relationship Type="http://schemas.openxmlformats.org/officeDocument/2006/relationships/slide" Target="/ppt/slides/slide6.xml" Id="R54da406fb939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4126cac765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10bf60df94afd" /><Relationship Type="http://schemas.openxmlformats.org/officeDocument/2006/relationships/theme" Target="/ppt/slideMasters/theme/theme1.xml" Id="R4774644f8d8a49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10bf60df9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5b0075fe3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1838b1ee9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964267e7e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35c910935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ff7557261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9621d619342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