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651fd6f0a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537c1aa7d4a6e"/>
  </p:sldMasterIdLst>
  <p:sldIdLst>
    <p:sldId xmlns:r="http://schemas.openxmlformats.org/officeDocument/2006/relationships" id="256" r:id="Rbb6f53bd55514894"/>
    <p:sldId xmlns:r="http://schemas.openxmlformats.org/officeDocument/2006/relationships" id="257" r:id="R6e4ad470298b4266"/>
    <p:sldId xmlns:r="http://schemas.openxmlformats.org/officeDocument/2006/relationships" id="258" r:id="Rfd79be40d2714f4d"/>
    <p:sldId xmlns:r="http://schemas.openxmlformats.org/officeDocument/2006/relationships" id="259" r:id="Rb7db86bdf3ca4905"/>
    <p:sldId xmlns:r="http://schemas.openxmlformats.org/officeDocument/2006/relationships" id="260" r:id="R41b37c7d6706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537c1aa7d4a6e" /><Relationship Type="http://schemas.openxmlformats.org/officeDocument/2006/relationships/slide" Target="/ppt/slides/slide1.xml" Id="Rbb6f53bd55514894" /><Relationship Type="http://schemas.openxmlformats.org/officeDocument/2006/relationships/slide" Target="/ppt/slides/slide2.xml" Id="R6e4ad470298b4266" /><Relationship Type="http://schemas.openxmlformats.org/officeDocument/2006/relationships/slide" Target="/ppt/slides/slide3.xml" Id="Rfd79be40d2714f4d" /><Relationship Type="http://schemas.openxmlformats.org/officeDocument/2006/relationships/slide" Target="/ppt/slides/slide4.xml" Id="Rb7db86bdf3ca4905" /><Relationship Type="http://schemas.openxmlformats.org/officeDocument/2006/relationships/slide" Target="/ppt/slides/slide5.xml" Id="R41b37c7d6706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9745c298d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4e98b5dcf4132" /><Relationship Type="http://schemas.openxmlformats.org/officeDocument/2006/relationships/theme" Target="/ppt/slideMasters/theme/theme1.xml" Id="R21ad0c853249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4e98b5dcf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31e6ca4df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6edb1cef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4b1b81e2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f7d04ef9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bdbb0cb87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CONOCOPHILLIPS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CONOCOPHILLIPS NORGE ble etablert [år] og holder til i De 19808 Delaware.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 Little Falls Drive, Wilmington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19808 Delaware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www.conocophillips.com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