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e7bd6721344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a5140ac9d14061"/>
  </p:sldMasterIdLst>
  <p:sldIdLst>
    <p:sldId xmlns:r="http://schemas.openxmlformats.org/officeDocument/2006/relationships" id="256" r:id="Rbacc6c185f20458e"/>
    <p:sldId xmlns:r="http://schemas.openxmlformats.org/officeDocument/2006/relationships" id="257" r:id="R197852738dd04fe8"/>
    <p:sldId xmlns:r="http://schemas.openxmlformats.org/officeDocument/2006/relationships" id="258" r:id="R3f9b27bef962463a"/>
    <p:sldId xmlns:r="http://schemas.openxmlformats.org/officeDocument/2006/relationships" id="259" r:id="Racee1add1e6444c7"/>
    <p:sldId xmlns:r="http://schemas.openxmlformats.org/officeDocument/2006/relationships" id="260" r:id="R512a4be8b01b4bc0"/>
    <p:sldId xmlns:r="http://schemas.openxmlformats.org/officeDocument/2006/relationships" id="261" r:id="Re823573a9687421b"/>
    <p:sldId xmlns:r="http://schemas.openxmlformats.org/officeDocument/2006/relationships" id="262" r:id="Rd57993eca2ca43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a5140ac9d14061" /><Relationship Type="http://schemas.openxmlformats.org/officeDocument/2006/relationships/slide" Target="/ppt/slides/slide1.xml" Id="Rbacc6c185f20458e" /><Relationship Type="http://schemas.openxmlformats.org/officeDocument/2006/relationships/slide" Target="/ppt/slides/slide2.xml" Id="R197852738dd04fe8" /><Relationship Type="http://schemas.openxmlformats.org/officeDocument/2006/relationships/slide" Target="/ppt/slides/slide3.xml" Id="R3f9b27bef962463a" /><Relationship Type="http://schemas.openxmlformats.org/officeDocument/2006/relationships/slide" Target="/ppt/slides/slide4.xml" Id="Racee1add1e6444c7" /><Relationship Type="http://schemas.openxmlformats.org/officeDocument/2006/relationships/slide" Target="/ppt/slides/slide5.xml" Id="R512a4be8b01b4bc0" /><Relationship Type="http://schemas.openxmlformats.org/officeDocument/2006/relationships/slide" Target="/ppt/slides/slide6.xml" Id="Re823573a9687421b" /><Relationship Type="http://schemas.openxmlformats.org/officeDocument/2006/relationships/slide" Target="/ppt/slides/slide7.xml" Id="Rd57993eca2ca43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033caa4594a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3b5db9b624936" /><Relationship Type="http://schemas.openxmlformats.org/officeDocument/2006/relationships/theme" Target="/ppt/slideMasters/theme/theme1.xml" Id="R667debc07ce1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b3b5db9b62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1fe91b25445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93623689f47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7acb17c2444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082ebd26e44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e399b67ed40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dad07519e4a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a80f2315b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JÆGERGRUPPEN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JÆGERGRUPPEN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JÆGERGRUPPEN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JÆGERGRUPPEN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JÆGERGRUPPEN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JÆGERGRUPPEN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−15 299 573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26 456 880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255 027 844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350 796 319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JÆGERGRUPPEN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NORSEMAN HOLDING AS  –  25,3 %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 HOLDING AS  –  25,3 %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INGEBORG JÆGER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TEJE HOLDING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IIH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JJJ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JÆGERGRUPPEN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60 63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952 214 934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JÆGERGRUPPEN AS</a:t>
            </a:r>
          </a:p>
        </p:txBody>
      </p:sp>
    </p:spTree>
  </p:cSld>
  <p:clrMapOvr>
    <a:masterClrMapping xmlns:a="http://schemas.openxmlformats.org/drawingml/2006/main"/>
  </p:clrMapOvr>
</p:sld>
</file>