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71d82b2ab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40bc15ef34d51"/>
  </p:sldMasterIdLst>
  <p:sldIdLst>
    <p:sldId xmlns:r="http://schemas.openxmlformats.org/officeDocument/2006/relationships" id="256" r:id="R21dbd921f13d48aa"/>
    <p:sldId xmlns:r="http://schemas.openxmlformats.org/officeDocument/2006/relationships" id="257" r:id="Re241c550643b4c76"/>
    <p:sldId xmlns:r="http://schemas.openxmlformats.org/officeDocument/2006/relationships" id="258" r:id="R8922a5e306e5411a"/>
    <p:sldId xmlns:r="http://schemas.openxmlformats.org/officeDocument/2006/relationships" id="259" r:id="Re7c8f66eb1554b73"/>
    <p:sldId xmlns:r="http://schemas.openxmlformats.org/officeDocument/2006/relationships" id="260" r:id="R6ba9d8ecbbf74544"/>
    <p:sldId xmlns:r="http://schemas.openxmlformats.org/officeDocument/2006/relationships" id="261" r:id="R9bcd441a889f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40bc15ef34d51" /><Relationship Type="http://schemas.openxmlformats.org/officeDocument/2006/relationships/slide" Target="/ppt/slides/slide1.xml" Id="R21dbd921f13d48aa" /><Relationship Type="http://schemas.openxmlformats.org/officeDocument/2006/relationships/slide" Target="/ppt/slides/slide2.xml" Id="Re241c550643b4c76" /><Relationship Type="http://schemas.openxmlformats.org/officeDocument/2006/relationships/slide" Target="/ppt/slides/slide3.xml" Id="R8922a5e306e5411a" /><Relationship Type="http://schemas.openxmlformats.org/officeDocument/2006/relationships/slide" Target="/ppt/slides/slide4.xml" Id="Re7c8f66eb1554b73" /><Relationship Type="http://schemas.openxmlformats.org/officeDocument/2006/relationships/slide" Target="/ppt/slides/slide5.xml" Id="R6ba9d8ecbbf74544" /><Relationship Type="http://schemas.openxmlformats.org/officeDocument/2006/relationships/slide" Target="/ppt/slides/slide6.xml" Id="R9bcd441a889f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3139441e6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d0076e8cd4cbc" /><Relationship Type="http://schemas.openxmlformats.org/officeDocument/2006/relationships/theme" Target="/ppt/slideMasters/theme/theme1.xml" Id="Rc5c6e060d263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9d0076e8cd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064b8a92e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cc7fcf0c6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a530720d542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fa1229f09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e8e3fbafb4b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20d158e2a4f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ODVARD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PER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TUNAAL MARIT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952 361 007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