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6432c92a4544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c0be8faafd43ba"/>
  </p:sldMasterIdLst>
  <p:sldIdLst>
    <p:sldId xmlns:r="http://schemas.openxmlformats.org/officeDocument/2006/relationships" id="256" r:id="R0b479b3eb23e4feb"/>
    <p:sldId xmlns:r="http://schemas.openxmlformats.org/officeDocument/2006/relationships" id="257" r:id="R9168ba916a284ed8"/>
    <p:sldId xmlns:r="http://schemas.openxmlformats.org/officeDocument/2006/relationships" id="258" r:id="Rc50b3703cf704819"/>
    <p:sldId xmlns:r="http://schemas.openxmlformats.org/officeDocument/2006/relationships" id="259" r:id="R96d164370ba54747"/>
    <p:sldId xmlns:r="http://schemas.openxmlformats.org/officeDocument/2006/relationships" id="260" r:id="R44a2a3e693e24d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0be8faafd43ba" /><Relationship Type="http://schemas.openxmlformats.org/officeDocument/2006/relationships/slide" Target="/ppt/slides/slide1.xml" Id="R0b479b3eb23e4feb" /><Relationship Type="http://schemas.openxmlformats.org/officeDocument/2006/relationships/slide" Target="/ppt/slides/slide2.xml" Id="R9168ba916a284ed8" /><Relationship Type="http://schemas.openxmlformats.org/officeDocument/2006/relationships/slide" Target="/ppt/slides/slide3.xml" Id="Rc50b3703cf704819" /><Relationship Type="http://schemas.openxmlformats.org/officeDocument/2006/relationships/slide" Target="/ppt/slides/slide4.xml" Id="R96d164370ba54747" /><Relationship Type="http://schemas.openxmlformats.org/officeDocument/2006/relationships/slide" Target="/ppt/slides/slide5.xml" Id="R44a2a3e693e24d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edf7516924a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bb64cc5ed4a31" /><Relationship Type="http://schemas.openxmlformats.org/officeDocument/2006/relationships/theme" Target="/ppt/slideMasters/theme/theme1.xml" Id="R55d32736229b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bb64cc5ed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ff93c1f664c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a705aec6a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1c1d7d53a46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a230eb9a242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862a45bc344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GULSKOGEN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GULSKOGEN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952 835 939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