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c84e06cd1449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2b57c93c9e4eb7"/>
  </p:sldMasterIdLst>
  <p:sldIdLst>
    <p:sldId xmlns:r="http://schemas.openxmlformats.org/officeDocument/2006/relationships" id="256" r:id="R46f0c1f2a0e54e29"/>
    <p:sldId xmlns:r="http://schemas.openxmlformats.org/officeDocument/2006/relationships" id="257" r:id="Rfb60feebe2294a60"/>
    <p:sldId xmlns:r="http://schemas.openxmlformats.org/officeDocument/2006/relationships" id="258" r:id="R5471d934fb0b46f9"/>
    <p:sldId xmlns:r="http://schemas.openxmlformats.org/officeDocument/2006/relationships" id="259" r:id="R7184b5f85be64952"/>
    <p:sldId xmlns:r="http://schemas.openxmlformats.org/officeDocument/2006/relationships" id="260" r:id="Re8f5a65dd7a74d44"/>
    <p:sldId xmlns:r="http://schemas.openxmlformats.org/officeDocument/2006/relationships" id="261" r:id="R8cc0d8eb035c4006"/>
    <p:sldId xmlns:r="http://schemas.openxmlformats.org/officeDocument/2006/relationships" id="262" r:id="R68cc72e5e34b48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2b57c93c9e4eb7" /><Relationship Type="http://schemas.openxmlformats.org/officeDocument/2006/relationships/slide" Target="/ppt/slides/slide1.xml" Id="R46f0c1f2a0e54e29" /><Relationship Type="http://schemas.openxmlformats.org/officeDocument/2006/relationships/slide" Target="/ppt/slides/slide2.xml" Id="Rfb60feebe2294a60" /><Relationship Type="http://schemas.openxmlformats.org/officeDocument/2006/relationships/slide" Target="/ppt/slides/slide3.xml" Id="R5471d934fb0b46f9" /><Relationship Type="http://schemas.openxmlformats.org/officeDocument/2006/relationships/slide" Target="/ppt/slides/slide4.xml" Id="R7184b5f85be64952" /><Relationship Type="http://schemas.openxmlformats.org/officeDocument/2006/relationships/slide" Target="/ppt/slides/slide5.xml" Id="Re8f5a65dd7a74d44" /><Relationship Type="http://schemas.openxmlformats.org/officeDocument/2006/relationships/slide" Target="/ppt/slides/slide6.xml" Id="R8cc0d8eb035c4006" /><Relationship Type="http://schemas.openxmlformats.org/officeDocument/2006/relationships/slide" Target="/ppt/slides/slide7.xml" Id="R68cc72e5e34b48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3f0274e76240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fbe08a5d842d4" /><Relationship Type="http://schemas.openxmlformats.org/officeDocument/2006/relationships/theme" Target="/ppt/slideMasters/theme/theme1.xml" Id="R8c1e241902ea42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3fbe08a5d842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2010b3f1b49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41342cbef40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fcae4a4364b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1a8937bc347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2dcfefeba47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0d92fc1144a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b61691fc841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PECUNIA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PECUNIA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PECUNIA 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PECUNIA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PECUNIA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PECUNIA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340 066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−4 553 227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−18 633 963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450 221 088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580 027 762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PECUNIA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PECUNIA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PECUNIA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92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952 862 987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PECUNIA FORVALTNING AS</a:t>
            </a:r>
          </a:p>
        </p:txBody>
      </p:sp>
    </p:spTree>
  </p:cSld>
  <p:clrMapOvr>
    <a:masterClrMapping xmlns:a="http://schemas.openxmlformats.org/drawingml/2006/main"/>
  </p:clrMapOvr>
</p:sld>
</file>