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176b719ff6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ec7b7521d4789"/>
  </p:sldMasterIdLst>
  <p:sldIdLst>
    <p:sldId xmlns:r="http://schemas.openxmlformats.org/officeDocument/2006/relationships" id="256" r:id="R0c0a1cdfb4914bfb"/>
    <p:sldId xmlns:r="http://schemas.openxmlformats.org/officeDocument/2006/relationships" id="257" r:id="R2d2740d6423b4160"/>
    <p:sldId xmlns:r="http://schemas.openxmlformats.org/officeDocument/2006/relationships" id="258" r:id="R6f211371a6654f8a"/>
    <p:sldId xmlns:r="http://schemas.openxmlformats.org/officeDocument/2006/relationships" id="259" r:id="R4fbe05fc067d4d89"/>
    <p:sldId xmlns:r="http://schemas.openxmlformats.org/officeDocument/2006/relationships" id="260" r:id="Raf84316e5ae2438f"/>
    <p:sldId xmlns:r="http://schemas.openxmlformats.org/officeDocument/2006/relationships" id="261" r:id="Rb76cc5e8dcac4ba1"/>
    <p:sldId xmlns:r="http://schemas.openxmlformats.org/officeDocument/2006/relationships" id="262" r:id="Redcb0e053e1f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ec7b7521d4789" /><Relationship Type="http://schemas.openxmlformats.org/officeDocument/2006/relationships/slide" Target="/ppt/slides/slide1.xml" Id="R0c0a1cdfb4914bfb" /><Relationship Type="http://schemas.openxmlformats.org/officeDocument/2006/relationships/slide" Target="/ppt/slides/slide2.xml" Id="R2d2740d6423b4160" /><Relationship Type="http://schemas.openxmlformats.org/officeDocument/2006/relationships/slide" Target="/ppt/slides/slide3.xml" Id="R6f211371a6654f8a" /><Relationship Type="http://schemas.openxmlformats.org/officeDocument/2006/relationships/slide" Target="/ppt/slides/slide4.xml" Id="R4fbe05fc067d4d89" /><Relationship Type="http://schemas.openxmlformats.org/officeDocument/2006/relationships/slide" Target="/ppt/slides/slide5.xml" Id="Raf84316e5ae2438f" /><Relationship Type="http://schemas.openxmlformats.org/officeDocument/2006/relationships/slide" Target="/ppt/slides/slide6.xml" Id="Rb76cc5e8dcac4ba1" /><Relationship Type="http://schemas.openxmlformats.org/officeDocument/2006/relationships/slide" Target="/ppt/slides/slide7.xml" Id="Redcb0e053e1f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5eb557577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af9fc58114228" /><Relationship Type="http://schemas.openxmlformats.org/officeDocument/2006/relationships/theme" Target="/ppt/slideMasters/theme/theme1.xml" Id="Rd671275dc4fe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0af9fc5811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0c975296f42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03f6f428c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a3452f671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90833d1c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565826b0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f05391f5e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cad4610f6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