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635ba7b75542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d123654a32442a"/>
  </p:sldMasterIdLst>
  <p:sldIdLst>
    <p:sldId xmlns:r="http://schemas.openxmlformats.org/officeDocument/2006/relationships" id="256" r:id="R882a5b3e2f0d4e2d"/>
    <p:sldId xmlns:r="http://schemas.openxmlformats.org/officeDocument/2006/relationships" id="257" r:id="Re7538094881349b9"/>
    <p:sldId xmlns:r="http://schemas.openxmlformats.org/officeDocument/2006/relationships" id="258" r:id="Rcaf0b4f0320d4b40"/>
    <p:sldId xmlns:r="http://schemas.openxmlformats.org/officeDocument/2006/relationships" id="259" r:id="R7c66096d902148aa"/>
    <p:sldId xmlns:r="http://schemas.openxmlformats.org/officeDocument/2006/relationships" id="260" r:id="Rae4fc75dbd5c4c85"/>
    <p:sldId xmlns:r="http://schemas.openxmlformats.org/officeDocument/2006/relationships" id="261" r:id="R52916dcdf3c645df"/>
    <p:sldId xmlns:r="http://schemas.openxmlformats.org/officeDocument/2006/relationships" id="262" r:id="Rf5eade5c568647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d123654a32442a" /><Relationship Type="http://schemas.openxmlformats.org/officeDocument/2006/relationships/slide" Target="/ppt/slides/slide1.xml" Id="R882a5b3e2f0d4e2d" /><Relationship Type="http://schemas.openxmlformats.org/officeDocument/2006/relationships/slide" Target="/ppt/slides/slide2.xml" Id="Re7538094881349b9" /><Relationship Type="http://schemas.openxmlformats.org/officeDocument/2006/relationships/slide" Target="/ppt/slides/slide3.xml" Id="Rcaf0b4f0320d4b40" /><Relationship Type="http://schemas.openxmlformats.org/officeDocument/2006/relationships/slide" Target="/ppt/slides/slide4.xml" Id="R7c66096d902148aa" /><Relationship Type="http://schemas.openxmlformats.org/officeDocument/2006/relationships/slide" Target="/ppt/slides/slide5.xml" Id="Rae4fc75dbd5c4c85" /><Relationship Type="http://schemas.openxmlformats.org/officeDocument/2006/relationships/slide" Target="/ppt/slides/slide6.xml" Id="R52916dcdf3c645df" /><Relationship Type="http://schemas.openxmlformats.org/officeDocument/2006/relationships/slide" Target="/ppt/slides/slide7.xml" Id="Rf5eade5c568647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505d4d5dab42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25cc7bef2c4f80" /><Relationship Type="http://schemas.openxmlformats.org/officeDocument/2006/relationships/theme" Target="/ppt/slideMasters/theme/theme1.xml" Id="R9e4de6f6b5254b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25cc7bef2c4f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26bd51adda4c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07acf1a3f4c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21209b0c7a4b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a1b5d72d294f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c664529d9d46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9ad60a5a214c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9d5654461142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DYMAX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DYMAX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DYMAX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DYMAX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DYMAX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DYMAX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1 059 045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−723 836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−7 649 929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80 301 790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88 708 877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DYMAX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DYREMYHR KNUT  –  30,6 %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DYREMYHR KNUT  –  30,6 %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DYREMYHR KNUT  –  30,6 %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DYREMYHR KNUT  –  8,3 %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DYMAX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953 299 593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DYMAX INVEST AS</a:t>
            </a:r>
          </a:p>
        </p:txBody>
      </p:sp>
    </p:spTree>
  </p:cSld>
  <p:clrMapOvr>
    <a:masterClrMapping xmlns:a="http://schemas.openxmlformats.org/drawingml/2006/main"/>
  </p:clrMapOvr>
</p:sld>
</file>