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2ef6801e345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8c13d0b8b94575"/>
  </p:sldMasterIdLst>
  <p:sldIdLst>
    <p:sldId xmlns:r="http://schemas.openxmlformats.org/officeDocument/2006/relationships" id="256" r:id="R981d706076a04039"/>
    <p:sldId xmlns:r="http://schemas.openxmlformats.org/officeDocument/2006/relationships" id="257" r:id="R288aab6c5dfc49da"/>
    <p:sldId xmlns:r="http://schemas.openxmlformats.org/officeDocument/2006/relationships" id="258" r:id="R136af24df9384e27"/>
    <p:sldId xmlns:r="http://schemas.openxmlformats.org/officeDocument/2006/relationships" id="259" r:id="R63e0287b16ae41f0"/>
    <p:sldId xmlns:r="http://schemas.openxmlformats.org/officeDocument/2006/relationships" id="260" r:id="R5b81d19602a24de3"/>
    <p:sldId xmlns:r="http://schemas.openxmlformats.org/officeDocument/2006/relationships" id="261" r:id="R9ce12bc5d931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c13d0b8b94575" /><Relationship Type="http://schemas.openxmlformats.org/officeDocument/2006/relationships/slide" Target="/ppt/slides/slide1.xml" Id="R981d706076a04039" /><Relationship Type="http://schemas.openxmlformats.org/officeDocument/2006/relationships/slide" Target="/ppt/slides/slide2.xml" Id="R288aab6c5dfc49da" /><Relationship Type="http://schemas.openxmlformats.org/officeDocument/2006/relationships/slide" Target="/ppt/slides/slide3.xml" Id="R136af24df9384e27" /><Relationship Type="http://schemas.openxmlformats.org/officeDocument/2006/relationships/slide" Target="/ppt/slides/slide4.xml" Id="R63e0287b16ae41f0" /><Relationship Type="http://schemas.openxmlformats.org/officeDocument/2006/relationships/slide" Target="/ppt/slides/slide5.xml" Id="R5b81d19602a24de3" /><Relationship Type="http://schemas.openxmlformats.org/officeDocument/2006/relationships/slide" Target="/ppt/slides/slide6.xml" Id="R9ce12bc5d931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576f94d2147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c2724564a4e4c" /><Relationship Type="http://schemas.openxmlformats.org/officeDocument/2006/relationships/theme" Target="/ppt/slideMasters/theme/theme1.xml" Id="R793f2c2a490f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c2724564a4e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7f9d5293f47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840bb973345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850e0ac39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0ac4e2288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dffcae4d44a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32caf67be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