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7f03986b4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316e5d562474c"/>
  </p:sldMasterIdLst>
  <p:sldIdLst>
    <p:sldId xmlns:r="http://schemas.openxmlformats.org/officeDocument/2006/relationships" id="256" r:id="R15a377b6bdd140b4"/>
    <p:sldId xmlns:r="http://schemas.openxmlformats.org/officeDocument/2006/relationships" id="257" r:id="R9d81dcbf31b14b8a"/>
    <p:sldId xmlns:r="http://schemas.openxmlformats.org/officeDocument/2006/relationships" id="258" r:id="R096b33b320c74be6"/>
    <p:sldId xmlns:r="http://schemas.openxmlformats.org/officeDocument/2006/relationships" id="259" r:id="R51a3464013aa461e"/>
    <p:sldId xmlns:r="http://schemas.openxmlformats.org/officeDocument/2006/relationships" id="260" r:id="Rd0533733b8e44f98"/>
    <p:sldId xmlns:r="http://schemas.openxmlformats.org/officeDocument/2006/relationships" id="261" r:id="Ree178766935b4e87"/>
    <p:sldId xmlns:r="http://schemas.openxmlformats.org/officeDocument/2006/relationships" id="262" r:id="Raff1f811b16d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316e5d562474c" /><Relationship Type="http://schemas.openxmlformats.org/officeDocument/2006/relationships/slide" Target="/ppt/slides/slide1.xml" Id="R15a377b6bdd140b4" /><Relationship Type="http://schemas.openxmlformats.org/officeDocument/2006/relationships/slide" Target="/ppt/slides/slide2.xml" Id="R9d81dcbf31b14b8a" /><Relationship Type="http://schemas.openxmlformats.org/officeDocument/2006/relationships/slide" Target="/ppt/slides/slide3.xml" Id="R096b33b320c74be6" /><Relationship Type="http://schemas.openxmlformats.org/officeDocument/2006/relationships/slide" Target="/ppt/slides/slide4.xml" Id="R51a3464013aa461e" /><Relationship Type="http://schemas.openxmlformats.org/officeDocument/2006/relationships/slide" Target="/ppt/slides/slide5.xml" Id="Rd0533733b8e44f98" /><Relationship Type="http://schemas.openxmlformats.org/officeDocument/2006/relationships/slide" Target="/ppt/slides/slide6.xml" Id="Ree178766935b4e87" /><Relationship Type="http://schemas.openxmlformats.org/officeDocument/2006/relationships/slide" Target="/ppt/slides/slide7.xml" Id="Raff1f811b16d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c18b58424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89c38a71d48c3" /><Relationship Type="http://schemas.openxmlformats.org/officeDocument/2006/relationships/theme" Target="/ppt/slideMasters/theme/theme1.xml" Id="R493a48deecd5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89c38a71d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573c0aab9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866d8cf00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4cc31af1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ee6360894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668b2325e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f2575164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0f718e811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