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4108471c840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b930bf79104a23"/>
  </p:sldMasterIdLst>
  <p:sldIdLst>
    <p:sldId xmlns:r="http://schemas.openxmlformats.org/officeDocument/2006/relationships" id="256" r:id="R13f826c493cc42ef"/>
    <p:sldId xmlns:r="http://schemas.openxmlformats.org/officeDocument/2006/relationships" id="257" r:id="R854a54172ecc4b90"/>
    <p:sldId xmlns:r="http://schemas.openxmlformats.org/officeDocument/2006/relationships" id="258" r:id="Rb6ff209474184370"/>
    <p:sldId xmlns:r="http://schemas.openxmlformats.org/officeDocument/2006/relationships" id="259" r:id="R07dc931c5dbf4dfa"/>
    <p:sldId xmlns:r="http://schemas.openxmlformats.org/officeDocument/2006/relationships" id="260" r:id="R13d7dbb38f8f4c22"/>
    <p:sldId xmlns:r="http://schemas.openxmlformats.org/officeDocument/2006/relationships" id="261" r:id="Rb107eee3771049a7"/>
    <p:sldId xmlns:r="http://schemas.openxmlformats.org/officeDocument/2006/relationships" id="262" r:id="R35ba37721eb5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930bf79104a23" /><Relationship Type="http://schemas.openxmlformats.org/officeDocument/2006/relationships/slide" Target="/ppt/slides/slide1.xml" Id="R13f826c493cc42ef" /><Relationship Type="http://schemas.openxmlformats.org/officeDocument/2006/relationships/slide" Target="/ppt/slides/slide2.xml" Id="R854a54172ecc4b90" /><Relationship Type="http://schemas.openxmlformats.org/officeDocument/2006/relationships/slide" Target="/ppt/slides/slide3.xml" Id="Rb6ff209474184370" /><Relationship Type="http://schemas.openxmlformats.org/officeDocument/2006/relationships/slide" Target="/ppt/slides/slide4.xml" Id="R07dc931c5dbf4dfa" /><Relationship Type="http://schemas.openxmlformats.org/officeDocument/2006/relationships/slide" Target="/ppt/slides/slide5.xml" Id="R13d7dbb38f8f4c22" /><Relationship Type="http://schemas.openxmlformats.org/officeDocument/2006/relationships/slide" Target="/ppt/slides/slide6.xml" Id="Rb107eee3771049a7" /><Relationship Type="http://schemas.openxmlformats.org/officeDocument/2006/relationships/slide" Target="/ppt/slides/slide7.xml" Id="R35ba37721eb5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9f69c91284e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a73b828544715" /><Relationship Type="http://schemas.openxmlformats.org/officeDocument/2006/relationships/theme" Target="/ppt/slideMasters/theme/theme1.xml" Id="R138f17f690864c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7a73b82854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ab6c7699f4a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a6a05befc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4230b975c4c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793e31db5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88a3957f24f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cd77418704b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604df2d18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KAPITALPLASSERING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KAPITALPLASSERING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102 734 981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50 628 645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84 196 465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ERIK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3519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30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953 682 575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KAPITALPLASSERING AS</a:t>
            </a:r>
          </a:p>
        </p:txBody>
      </p:sp>
    </p:spTree>
  </p:cSld>
  <p:clrMapOvr>
    <a:masterClrMapping xmlns:a="http://schemas.openxmlformats.org/drawingml/2006/main"/>
  </p:clrMapOvr>
</p:sld>
</file>