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8894f083384a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498bc22b8c422f"/>
  </p:sldMasterIdLst>
  <p:sldIdLst>
    <p:sldId xmlns:r="http://schemas.openxmlformats.org/officeDocument/2006/relationships" id="256" r:id="R377ec114c0d2472d"/>
    <p:sldId xmlns:r="http://schemas.openxmlformats.org/officeDocument/2006/relationships" id="257" r:id="R25056ebc6cb44761"/>
    <p:sldId xmlns:r="http://schemas.openxmlformats.org/officeDocument/2006/relationships" id="258" r:id="Ref4c416b71024780"/>
    <p:sldId xmlns:r="http://schemas.openxmlformats.org/officeDocument/2006/relationships" id="259" r:id="Rcdbd8fed11084fae"/>
    <p:sldId xmlns:r="http://schemas.openxmlformats.org/officeDocument/2006/relationships" id="260" r:id="R36893dfb1f78411a"/>
    <p:sldId xmlns:r="http://schemas.openxmlformats.org/officeDocument/2006/relationships" id="261" r:id="R7f6fda22e2534a88"/>
    <p:sldId xmlns:r="http://schemas.openxmlformats.org/officeDocument/2006/relationships" id="262" r:id="Re8ccefe7afa04b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498bc22b8c422f" /><Relationship Type="http://schemas.openxmlformats.org/officeDocument/2006/relationships/slide" Target="/ppt/slides/slide1.xml" Id="R377ec114c0d2472d" /><Relationship Type="http://schemas.openxmlformats.org/officeDocument/2006/relationships/slide" Target="/ppt/slides/slide2.xml" Id="R25056ebc6cb44761" /><Relationship Type="http://schemas.openxmlformats.org/officeDocument/2006/relationships/slide" Target="/ppt/slides/slide3.xml" Id="Ref4c416b71024780" /><Relationship Type="http://schemas.openxmlformats.org/officeDocument/2006/relationships/slide" Target="/ppt/slides/slide4.xml" Id="Rcdbd8fed11084fae" /><Relationship Type="http://schemas.openxmlformats.org/officeDocument/2006/relationships/slide" Target="/ppt/slides/slide5.xml" Id="R36893dfb1f78411a" /><Relationship Type="http://schemas.openxmlformats.org/officeDocument/2006/relationships/slide" Target="/ppt/slides/slide6.xml" Id="R7f6fda22e2534a88" /><Relationship Type="http://schemas.openxmlformats.org/officeDocument/2006/relationships/slide" Target="/ppt/slides/slide7.xml" Id="Re8ccefe7afa04b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b6320974d441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63cdd93314839" /><Relationship Type="http://schemas.openxmlformats.org/officeDocument/2006/relationships/theme" Target="/ppt/slideMasters/theme/theme1.xml" Id="Rb4228bc2969e40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063cdd933148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b3be76d8444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95f8c303442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fa48ec56944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b87f23c2b46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0d45b18c546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b0050164644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466f795de47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30 312 734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−4 227 377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33 483 991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248 113 870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360 508 539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INGMA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HELGE JOHAN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ÅSE TAARNEBY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 HILDE TAARNEBY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KARIN TAARNEBY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KARSTEN JOHN  –  5,7 %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Jernbaneveien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50 37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953 785 250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AS</a:t>
            </a:r>
          </a:p>
        </p:txBody>
      </p:sp>
    </p:spTree>
  </p:cSld>
  <p:clrMapOvr>
    <a:masterClrMapping xmlns:a="http://schemas.openxmlformats.org/drawingml/2006/main"/>
  </p:clrMapOvr>
</p:sld>
</file>