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76ee9ac0da4c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f03944280c4088"/>
  </p:sldMasterIdLst>
  <p:sldIdLst>
    <p:sldId xmlns:r="http://schemas.openxmlformats.org/officeDocument/2006/relationships" id="256" r:id="Re26428016d9f480c"/>
    <p:sldId xmlns:r="http://schemas.openxmlformats.org/officeDocument/2006/relationships" id="257" r:id="R38a2bf3eec744857"/>
    <p:sldId xmlns:r="http://schemas.openxmlformats.org/officeDocument/2006/relationships" id="258" r:id="R4aafd8c227254e9d"/>
    <p:sldId xmlns:r="http://schemas.openxmlformats.org/officeDocument/2006/relationships" id="259" r:id="Ra14961862ed1467a"/>
    <p:sldId xmlns:r="http://schemas.openxmlformats.org/officeDocument/2006/relationships" id="260" r:id="Rc543aa21eb8b4ea7"/>
    <p:sldId xmlns:r="http://schemas.openxmlformats.org/officeDocument/2006/relationships" id="261" r:id="R570dfa8ec20447b5"/>
    <p:sldId xmlns:r="http://schemas.openxmlformats.org/officeDocument/2006/relationships" id="262" r:id="Rbe386a2cd350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03944280c4088" /><Relationship Type="http://schemas.openxmlformats.org/officeDocument/2006/relationships/slide" Target="/ppt/slides/slide1.xml" Id="Re26428016d9f480c" /><Relationship Type="http://schemas.openxmlformats.org/officeDocument/2006/relationships/slide" Target="/ppt/slides/slide2.xml" Id="R38a2bf3eec744857" /><Relationship Type="http://schemas.openxmlformats.org/officeDocument/2006/relationships/slide" Target="/ppt/slides/slide3.xml" Id="R4aafd8c227254e9d" /><Relationship Type="http://schemas.openxmlformats.org/officeDocument/2006/relationships/slide" Target="/ppt/slides/slide4.xml" Id="Ra14961862ed1467a" /><Relationship Type="http://schemas.openxmlformats.org/officeDocument/2006/relationships/slide" Target="/ppt/slides/slide5.xml" Id="Rc543aa21eb8b4ea7" /><Relationship Type="http://schemas.openxmlformats.org/officeDocument/2006/relationships/slide" Target="/ppt/slides/slide6.xml" Id="R570dfa8ec20447b5" /><Relationship Type="http://schemas.openxmlformats.org/officeDocument/2006/relationships/slide" Target="/ppt/slides/slide7.xml" Id="Rbe386a2cd350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366000b77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3a57474a4c6e" /><Relationship Type="http://schemas.openxmlformats.org/officeDocument/2006/relationships/theme" Target="/ppt/slideMasters/theme/theme1.xml" Id="Rebfac2395802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33a57474a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c11057a5548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417a080b8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1e41474a641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3c5b4f31243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e7510bd4546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5ad781e9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21b0c4b8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