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186a9409fb47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860e1b20f04f25"/>
  </p:sldMasterIdLst>
  <p:sldIdLst>
    <p:sldId xmlns:r="http://schemas.openxmlformats.org/officeDocument/2006/relationships" id="256" r:id="Rd23a6dcab1394a51"/>
    <p:sldId xmlns:r="http://schemas.openxmlformats.org/officeDocument/2006/relationships" id="257" r:id="R3ead0a6e5d4441f8"/>
    <p:sldId xmlns:r="http://schemas.openxmlformats.org/officeDocument/2006/relationships" id="258" r:id="Redeab061d8204358"/>
    <p:sldId xmlns:r="http://schemas.openxmlformats.org/officeDocument/2006/relationships" id="259" r:id="Re1037acac3634e58"/>
    <p:sldId xmlns:r="http://schemas.openxmlformats.org/officeDocument/2006/relationships" id="260" r:id="R3a95d98990c74600"/>
    <p:sldId xmlns:r="http://schemas.openxmlformats.org/officeDocument/2006/relationships" id="261" r:id="R07885acf59654633"/>
    <p:sldId xmlns:r="http://schemas.openxmlformats.org/officeDocument/2006/relationships" id="262" r:id="Ra8c6b678c86d4a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860e1b20f04f25" /><Relationship Type="http://schemas.openxmlformats.org/officeDocument/2006/relationships/slide" Target="/ppt/slides/slide1.xml" Id="Rd23a6dcab1394a51" /><Relationship Type="http://schemas.openxmlformats.org/officeDocument/2006/relationships/slide" Target="/ppt/slides/slide2.xml" Id="R3ead0a6e5d4441f8" /><Relationship Type="http://schemas.openxmlformats.org/officeDocument/2006/relationships/slide" Target="/ppt/slides/slide3.xml" Id="Redeab061d8204358" /><Relationship Type="http://schemas.openxmlformats.org/officeDocument/2006/relationships/slide" Target="/ppt/slides/slide4.xml" Id="Re1037acac3634e58" /><Relationship Type="http://schemas.openxmlformats.org/officeDocument/2006/relationships/slide" Target="/ppt/slides/slide5.xml" Id="R3a95d98990c74600" /><Relationship Type="http://schemas.openxmlformats.org/officeDocument/2006/relationships/slide" Target="/ppt/slides/slide6.xml" Id="R07885acf59654633" /><Relationship Type="http://schemas.openxmlformats.org/officeDocument/2006/relationships/slide" Target="/ppt/slides/slide7.xml" Id="Ra8c6b678c86d4a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e7150d435e40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5612aa4764c82" /><Relationship Type="http://schemas.openxmlformats.org/officeDocument/2006/relationships/theme" Target="/ppt/slideMasters/theme/theme1.xml" Id="R11893a1cfd414a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a5612aa4764c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9701d1531b47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ec08eb156c4f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6548431d84c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dbc77eae74a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1cd2073cd4b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6c50a6aea49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06d5766bb41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ECIT CONSULTA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CONSULTA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ECIT CONSULTA AS ble etablert [år] og holder til i Tofte.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CONSULTA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CONSULTA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CONSULTA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31 553 541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2 501 024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2 135 380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3 323 046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11 509 158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CONSULTA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ECIT NORGE HOLDING AS  –  81,5 %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MORSTR HOLDING AS  –  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OSLOFJORDEN HOLDING AS  –  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VITONI AS  –  6,2 %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CONSULTA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Strandvei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3482 Tofte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48 31 05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post.consulta@ecit.no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www.ecit.no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954 231 313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CONSULTA AS</a:t>
            </a:r>
          </a:p>
        </p:txBody>
      </p:sp>
    </p:spTree>
  </p:cSld>
  <p:clrMapOvr>
    <a:masterClrMapping xmlns:a="http://schemas.openxmlformats.org/drawingml/2006/main"/>
  </p:clrMapOvr>
</p:sld>
</file>