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b4f7bf52164b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4fada57a0d4f89"/>
  </p:sldMasterIdLst>
  <p:sldIdLst>
    <p:sldId xmlns:r="http://schemas.openxmlformats.org/officeDocument/2006/relationships" id="256" r:id="R9bd715ae31e546a0"/>
    <p:sldId xmlns:r="http://schemas.openxmlformats.org/officeDocument/2006/relationships" id="257" r:id="R88c0fd166d7048d7"/>
    <p:sldId xmlns:r="http://schemas.openxmlformats.org/officeDocument/2006/relationships" id="258" r:id="R07c317b81e094405"/>
    <p:sldId xmlns:r="http://schemas.openxmlformats.org/officeDocument/2006/relationships" id="259" r:id="R0ef0ea15541f42a4"/>
    <p:sldId xmlns:r="http://schemas.openxmlformats.org/officeDocument/2006/relationships" id="260" r:id="R001cc8f4e92e43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4fada57a0d4f89" /><Relationship Type="http://schemas.openxmlformats.org/officeDocument/2006/relationships/slide" Target="/ppt/slides/slide1.xml" Id="R9bd715ae31e546a0" /><Relationship Type="http://schemas.openxmlformats.org/officeDocument/2006/relationships/slide" Target="/ppt/slides/slide2.xml" Id="R88c0fd166d7048d7" /><Relationship Type="http://schemas.openxmlformats.org/officeDocument/2006/relationships/slide" Target="/ppt/slides/slide3.xml" Id="R07c317b81e094405" /><Relationship Type="http://schemas.openxmlformats.org/officeDocument/2006/relationships/slide" Target="/ppt/slides/slide4.xml" Id="R0ef0ea15541f42a4" /><Relationship Type="http://schemas.openxmlformats.org/officeDocument/2006/relationships/slide" Target="/ppt/slides/slide5.xml" Id="R001cc8f4e92e43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7c84f5783647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f554df9a1b404d" /><Relationship Type="http://schemas.openxmlformats.org/officeDocument/2006/relationships/theme" Target="/ppt/slideMasters/theme/theme1.xml" Id="R4e3be7dd80624f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f554df9a1b40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9475ef13e74ff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7fb82b219748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14e6c7775f424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8ad4b9c5b04f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e4fd7d4b0a4e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ÅRDAL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ÅRDAL KOMMUNE ble etablert [år] og holder til i Årdalstangen.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Statsråd Evensens veg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6885 Årdalstangen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66 50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postmottak@ardal.kommune.no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www.ardal.kommune.no/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954 679 721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ÅRDAL KOMMUNE</a:t>
            </a:r>
          </a:p>
        </p:txBody>
      </p:sp>
    </p:spTree>
  </p:cSld>
  <p:clrMapOvr>
    <a:masterClrMapping xmlns:a="http://schemas.openxmlformats.org/drawingml/2006/main"/>
  </p:clrMapOvr>
</p:sld>
</file>