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3d55fa193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8bcf330744535"/>
  </p:sldMasterIdLst>
  <p:sldIdLst>
    <p:sldId xmlns:r="http://schemas.openxmlformats.org/officeDocument/2006/relationships" id="256" r:id="R2fda5b72590b46c7"/>
    <p:sldId xmlns:r="http://schemas.openxmlformats.org/officeDocument/2006/relationships" id="257" r:id="R9087408894fe4040"/>
    <p:sldId xmlns:r="http://schemas.openxmlformats.org/officeDocument/2006/relationships" id="258" r:id="R37fe884b8e1c45ea"/>
    <p:sldId xmlns:r="http://schemas.openxmlformats.org/officeDocument/2006/relationships" id="259" r:id="R9f3d32087cd34033"/>
    <p:sldId xmlns:r="http://schemas.openxmlformats.org/officeDocument/2006/relationships" id="260" r:id="R479a6777ac86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8bcf330744535" /><Relationship Type="http://schemas.openxmlformats.org/officeDocument/2006/relationships/slide" Target="/ppt/slides/slide1.xml" Id="R2fda5b72590b46c7" /><Relationship Type="http://schemas.openxmlformats.org/officeDocument/2006/relationships/slide" Target="/ppt/slides/slide2.xml" Id="R9087408894fe4040" /><Relationship Type="http://schemas.openxmlformats.org/officeDocument/2006/relationships/slide" Target="/ppt/slides/slide3.xml" Id="R37fe884b8e1c45ea" /><Relationship Type="http://schemas.openxmlformats.org/officeDocument/2006/relationships/slide" Target="/ppt/slides/slide4.xml" Id="R9f3d32087cd34033" /><Relationship Type="http://schemas.openxmlformats.org/officeDocument/2006/relationships/slide" Target="/ppt/slides/slide5.xml" Id="R479a6777ac86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0bef7c2f7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b306908545d9" /><Relationship Type="http://schemas.openxmlformats.org/officeDocument/2006/relationships/theme" Target="/ppt/slideMasters/theme/theme1.xml" Id="R00cc7e12ea49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9b3069085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71ac492a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7c8c81b7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b627195b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b1a624c1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2bff8802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