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0be41a8b9147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c3b22b19f24be4"/>
  </p:sldMasterIdLst>
  <p:sldIdLst>
    <p:sldId xmlns:r="http://schemas.openxmlformats.org/officeDocument/2006/relationships" id="256" r:id="R80442548923f4b54"/>
    <p:sldId xmlns:r="http://schemas.openxmlformats.org/officeDocument/2006/relationships" id="257" r:id="Redce8dd5c76747a2"/>
    <p:sldId xmlns:r="http://schemas.openxmlformats.org/officeDocument/2006/relationships" id="258" r:id="R9bc79879e5e644e9"/>
    <p:sldId xmlns:r="http://schemas.openxmlformats.org/officeDocument/2006/relationships" id="259" r:id="Ra94f9642e70d4cf2"/>
    <p:sldId xmlns:r="http://schemas.openxmlformats.org/officeDocument/2006/relationships" id="260" r:id="R4a28ccaca67e490c"/>
    <p:sldId xmlns:r="http://schemas.openxmlformats.org/officeDocument/2006/relationships" id="261" r:id="R29cd395ab3c94a0b"/>
    <p:sldId xmlns:r="http://schemas.openxmlformats.org/officeDocument/2006/relationships" id="262" r:id="Rff691ede8cf443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3b22b19f24be4" /><Relationship Type="http://schemas.openxmlformats.org/officeDocument/2006/relationships/slide" Target="/ppt/slides/slide1.xml" Id="R80442548923f4b54" /><Relationship Type="http://schemas.openxmlformats.org/officeDocument/2006/relationships/slide" Target="/ppt/slides/slide2.xml" Id="Redce8dd5c76747a2" /><Relationship Type="http://schemas.openxmlformats.org/officeDocument/2006/relationships/slide" Target="/ppt/slides/slide3.xml" Id="R9bc79879e5e644e9" /><Relationship Type="http://schemas.openxmlformats.org/officeDocument/2006/relationships/slide" Target="/ppt/slides/slide4.xml" Id="Ra94f9642e70d4cf2" /><Relationship Type="http://schemas.openxmlformats.org/officeDocument/2006/relationships/slide" Target="/ppt/slides/slide5.xml" Id="R4a28ccaca67e490c" /><Relationship Type="http://schemas.openxmlformats.org/officeDocument/2006/relationships/slide" Target="/ppt/slides/slide6.xml" Id="R29cd395ab3c94a0b" /><Relationship Type="http://schemas.openxmlformats.org/officeDocument/2006/relationships/slide" Target="/ppt/slides/slide7.xml" Id="Rff691ede8cf443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5db7e722e84c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2a3a808d04f34" /><Relationship Type="http://schemas.openxmlformats.org/officeDocument/2006/relationships/theme" Target="/ppt/slideMasters/theme/theme1.xml" Id="R9f8af17fd1ab40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92a3a808d04f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22bcfdd1e40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6ba11ec4b4a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e8641647f42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32de0a0dc49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a5fc1121b4d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a2300912e47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b9aac5cee40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FACTS &amp; FICTION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FACTS &amp; FICTION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FACTS &amp; FICTION CONSULT AS ble etablert [år] og holder til i Kolsås.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FACTS &amp; FICTION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FACTS &amp; FICTION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FACTS &amp; FICTION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−159 266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3 482 037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3 604 169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FACTS &amp; FICTION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 ÅSE STRØMME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FACTS &amp; FICTION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Kløftaveien 7E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1352 Kolsås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95 75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955 050 207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FACTS &amp; FICTION CONSULT AS</a:t>
            </a:r>
          </a:p>
        </p:txBody>
      </p:sp>
    </p:spTree>
  </p:cSld>
  <p:clrMapOvr>
    <a:masterClrMapping xmlns:a="http://schemas.openxmlformats.org/drawingml/2006/main"/>
  </p:clrMapOvr>
</p:sld>
</file>