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3175efa0640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b52cce15941b4"/>
  </p:sldMasterIdLst>
  <p:sldIdLst>
    <p:sldId xmlns:r="http://schemas.openxmlformats.org/officeDocument/2006/relationships" id="256" r:id="Rfe26725548e84c0c"/>
    <p:sldId xmlns:r="http://schemas.openxmlformats.org/officeDocument/2006/relationships" id="257" r:id="R4497efd7497b440f"/>
    <p:sldId xmlns:r="http://schemas.openxmlformats.org/officeDocument/2006/relationships" id="258" r:id="R7d48c41855094e81"/>
    <p:sldId xmlns:r="http://schemas.openxmlformats.org/officeDocument/2006/relationships" id="259" r:id="R59068e0f3ad341dc"/>
    <p:sldId xmlns:r="http://schemas.openxmlformats.org/officeDocument/2006/relationships" id="260" r:id="Rc5d83c080afb403d"/>
    <p:sldId xmlns:r="http://schemas.openxmlformats.org/officeDocument/2006/relationships" id="261" r:id="R01938f227be547b2"/>
    <p:sldId xmlns:r="http://schemas.openxmlformats.org/officeDocument/2006/relationships" id="262" r:id="Re50e01b37c7746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b52cce15941b4" /><Relationship Type="http://schemas.openxmlformats.org/officeDocument/2006/relationships/slide" Target="/ppt/slides/slide1.xml" Id="Rfe26725548e84c0c" /><Relationship Type="http://schemas.openxmlformats.org/officeDocument/2006/relationships/slide" Target="/ppt/slides/slide2.xml" Id="R4497efd7497b440f" /><Relationship Type="http://schemas.openxmlformats.org/officeDocument/2006/relationships/slide" Target="/ppt/slides/slide3.xml" Id="R7d48c41855094e81" /><Relationship Type="http://schemas.openxmlformats.org/officeDocument/2006/relationships/slide" Target="/ppt/slides/slide4.xml" Id="R59068e0f3ad341dc" /><Relationship Type="http://schemas.openxmlformats.org/officeDocument/2006/relationships/slide" Target="/ppt/slides/slide5.xml" Id="Rc5d83c080afb403d" /><Relationship Type="http://schemas.openxmlformats.org/officeDocument/2006/relationships/slide" Target="/ppt/slides/slide6.xml" Id="R01938f227be547b2" /><Relationship Type="http://schemas.openxmlformats.org/officeDocument/2006/relationships/slide" Target="/ppt/slides/slide7.xml" Id="Re50e01b37c7746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b10d34dab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cd0d165854aac" /><Relationship Type="http://schemas.openxmlformats.org/officeDocument/2006/relationships/theme" Target="/ppt/slideMasters/theme/theme1.xml" Id="Rd76b08b918ea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cd0d16585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d3222b8f7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df0c2da5448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8384e0dd2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bbcc4068b49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b6342f48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c2204d7f4f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871ada1e6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TVERBERG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HOLDING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−377 295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1 537 625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KJELL INGE  –  25,3 %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ARILD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ANNE B FASTELAND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FRODE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KJETIL  –  16,5 %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Bryneskogen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955 254 813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