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a375433c342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06e2b958e34ff4"/>
  </p:sldMasterIdLst>
  <p:sldIdLst>
    <p:sldId xmlns:r="http://schemas.openxmlformats.org/officeDocument/2006/relationships" id="256" r:id="R61e063d23fe247c0"/>
    <p:sldId xmlns:r="http://schemas.openxmlformats.org/officeDocument/2006/relationships" id="257" r:id="Ra4a620e12c8c41a9"/>
    <p:sldId xmlns:r="http://schemas.openxmlformats.org/officeDocument/2006/relationships" id="258" r:id="R18691e128a6a4220"/>
    <p:sldId xmlns:r="http://schemas.openxmlformats.org/officeDocument/2006/relationships" id="259" r:id="R7ad08cc8a79242b9"/>
    <p:sldId xmlns:r="http://schemas.openxmlformats.org/officeDocument/2006/relationships" id="260" r:id="R5b32f331b4654947"/>
    <p:sldId xmlns:r="http://schemas.openxmlformats.org/officeDocument/2006/relationships" id="261" r:id="R56025ffd76dd42e4"/>
    <p:sldId xmlns:r="http://schemas.openxmlformats.org/officeDocument/2006/relationships" id="262" r:id="R0489befe67eb4f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6e2b958e34ff4" /><Relationship Type="http://schemas.openxmlformats.org/officeDocument/2006/relationships/slide" Target="/ppt/slides/slide1.xml" Id="R61e063d23fe247c0" /><Relationship Type="http://schemas.openxmlformats.org/officeDocument/2006/relationships/slide" Target="/ppt/slides/slide2.xml" Id="Ra4a620e12c8c41a9" /><Relationship Type="http://schemas.openxmlformats.org/officeDocument/2006/relationships/slide" Target="/ppt/slides/slide3.xml" Id="R18691e128a6a4220" /><Relationship Type="http://schemas.openxmlformats.org/officeDocument/2006/relationships/slide" Target="/ppt/slides/slide4.xml" Id="R7ad08cc8a79242b9" /><Relationship Type="http://schemas.openxmlformats.org/officeDocument/2006/relationships/slide" Target="/ppt/slides/slide5.xml" Id="R5b32f331b4654947" /><Relationship Type="http://schemas.openxmlformats.org/officeDocument/2006/relationships/slide" Target="/ppt/slides/slide6.xml" Id="R56025ffd76dd42e4" /><Relationship Type="http://schemas.openxmlformats.org/officeDocument/2006/relationships/slide" Target="/ppt/slides/slide7.xml" Id="R0489befe67eb4f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356c9c4ae47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5d44634844be0" /><Relationship Type="http://schemas.openxmlformats.org/officeDocument/2006/relationships/theme" Target="/ppt/slideMasters/theme/theme1.xml" Id="R31886988e9c44e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45d44634844b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e6b470e7d4c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cd5f3dc5040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2ab0e86af41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75a3dfcfb4b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bdb8a3950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5b737b764a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d9e2be0b5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BREMSETH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BREMSETH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BREMSETH SPORT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BREMSETH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BREMSETH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BREMSETH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4 371 163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BREMSETH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BREMSETH BJØRN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BREMSETH TRINE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BREMSETH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Jernbanegaten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956 141 559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BREMSETH SPORT AS</a:t>
            </a:r>
          </a:p>
        </p:txBody>
      </p:sp>
    </p:spTree>
  </p:cSld>
  <p:clrMapOvr>
    <a:masterClrMapping xmlns:a="http://schemas.openxmlformats.org/drawingml/2006/main"/>
  </p:clrMapOvr>
</p:sld>
</file>