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ff69295d8a4d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4c93c9b04e4937"/>
  </p:sldMasterIdLst>
  <p:sldIdLst>
    <p:sldId xmlns:r="http://schemas.openxmlformats.org/officeDocument/2006/relationships" id="256" r:id="R01fcec4a2bc545d6"/>
    <p:sldId xmlns:r="http://schemas.openxmlformats.org/officeDocument/2006/relationships" id="257" r:id="Rd93b1f279a7f45f6"/>
    <p:sldId xmlns:r="http://schemas.openxmlformats.org/officeDocument/2006/relationships" id="258" r:id="R0a2851be7dee4773"/>
    <p:sldId xmlns:r="http://schemas.openxmlformats.org/officeDocument/2006/relationships" id="259" r:id="Ra32753ec7db94b55"/>
    <p:sldId xmlns:r="http://schemas.openxmlformats.org/officeDocument/2006/relationships" id="260" r:id="Rfc8fb1c3d4474f8d"/>
    <p:sldId xmlns:r="http://schemas.openxmlformats.org/officeDocument/2006/relationships" id="261" r:id="R2afa666d272549bd"/>
    <p:sldId xmlns:r="http://schemas.openxmlformats.org/officeDocument/2006/relationships" id="262" r:id="R952804b7c27a41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4c93c9b04e4937" /><Relationship Type="http://schemas.openxmlformats.org/officeDocument/2006/relationships/slide" Target="/ppt/slides/slide1.xml" Id="R01fcec4a2bc545d6" /><Relationship Type="http://schemas.openxmlformats.org/officeDocument/2006/relationships/slide" Target="/ppt/slides/slide2.xml" Id="Rd93b1f279a7f45f6" /><Relationship Type="http://schemas.openxmlformats.org/officeDocument/2006/relationships/slide" Target="/ppt/slides/slide3.xml" Id="R0a2851be7dee4773" /><Relationship Type="http://schemas.openxmlformats.org/officeDocument/2006/relationships/slide" Target="/ppt/slides/slide4.xml" Id="Ra32753ec7db94b55" /><Relationship Type="http://schemas.openxmlformats.org/officeDocument/2006/relationships/slide" Target="/ppt/slides/slide5.xml" Id="Rfc8fb1c3d4474f8d" /><Relationship Type="http://schemas.openxmlformats.org/officeDocument/2006/relationships/slide" Target="/ppt/slides/slide6.xml" Id="R2afa666d272549bd" /><Relationship Type="http://schemas.openxmlformats.org/officeDocument/2006/relationships/slide" Target="/ppt/slides/slide7.xml" Id="R952804b7c27a41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c1d8a2604742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029a5a687418a" /><Relationship Type="http://schemas.openxmlformats.org/officeDocument/2006/relationships/theme" Target="/ppt/slideMasters/theme/theme1.xml" Id="R499ef54ea3254c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e029a5a68741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602d6fe284c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3536d771244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8b5e14aa84c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cd3e73d2e4a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6ba3413e04d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aa5000cc040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efb3473284d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TRETTEN MINIPRIS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TRETTEN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TRETTEN MINIPRIS AS ble etablert [år] og holder til i Tretten.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TRETTEN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TRETTEN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TRETTEN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37 300 033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−661 237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−839 308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269 532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3 872 839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TRETTEN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MELBØ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TRETTEN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Kongsvegen 1609A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2635 Tretten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27 67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kiwi.tretten@ngbutikk.net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956 901 995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TRETTEN MINIPRIS AS</a:t>
            </a:r>
          </a:p>
        </p:txBody>
      </p:sp>
    </p:spTree>
  </p:cSld>
  <p:clrMapOvr>
    <a:masterClrMapping xmlns:a="http://schemas.openxmlformats.org/drawingml/2006/main"/>
  </p:clrMapOvr>
</p:sld>
</file>