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5ed19034994c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ebf6b221dd470f"/>
  </p:sldMasterIdLst>
  <p:sldIdLst>
    <p:sldId xmlns:r="http://schemas.openxmlformats.org/officeDocument/2006/relationships" id="256" r:id="Rab8ca0c5b9cd44d1"/>
    <p:sldId xmlns:r="http://schemas.openxmlformats.org/officeDocument/2006/relationships" id="257" r:id="R62c8cd44d40b4986"/>
    <p:sldId xmlns:r="http://schemas.openxmlformats.org/officeDocument/2006/relationships" id="258" r:id="Rb60e3185db2f4c39"/>
    <p:sldId xmlns:r="http://schemas.openxmlformats.org/officeDocument/2006/relationships" id="259" r:id="Rd4ae2ad31cc6415a"/>
    <p:sldId xmlns:r="http://schemas.openxmlformats.org/officeDocument/2006/relationships" id="260" r:id="R36bde356f93f47e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ebf6b221dd470f" /><Relationship Type="http://schemas.openxmlformats.org/officeDocument/2006/relationships/slide" Target="/ppt/slides/slide1.xml" Id="Rab8ca0c5b9cd44d1" /><Relationship Type="http://schemas.openxmlformats.org/officeDocument/2006/relationships/slide" Target="/ppt/slides/slide2.xml" Id="R62c8cd44d40b4986" /><Relationship Type="http://schemas.openxmlformats.org/officeDocument/2006/relationships/slide" Target="/ppt/slides/slide3.xml" Id="Rb60e3185db2f4c39" /><Relationship Type="http://schemas.openxmlformats.org/officeDocument/2006/relationships/slide" Target="/ppt/slides/slide4.xml" Id="Rd4ae2ad31cc6415a" /><Relationship Type="http://schemas.openxmlformats.org/officeDocument/2006/relationships/slide" Target="/ppt/slides/slide5.xml" Id="R36bde356f93f47e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99a761249e47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18bb2da7904ade" /><Relationship Type="http://schemas.openxmlformats.org/officeDocument/2006/relationships/theme" Target="/ppt/slideMasters/theme/theme1.xml" Id="R4dfc55dc82d34e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18bb2da7904a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150c86325947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ea3e86858a4f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36718108444d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0922496ed440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2d3e64c36146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DREYER BOK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DREYER BOK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DREYER BOK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DREYER BOK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DREYER BOK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DREYER BOK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957 079 113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DREYER BOK EIENDOM AS</a:t>
            </a:r>
          </a:p>
        </p:txBody>
      </p:sp>
    </p:spTree>
  </p:cSld>
  <p:clrMapOvr>
    <a:masterClrMapping xmlns:a="http://schemas.openxmlformats.org/drawingml/2006/main"/>
  </p:clrMapOvr>
</p:sld>
</file>