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aa5be98a5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9acd0a0a54343"/>
  </p:sldMasterIdLst>
  <p:sldIdLst>
    <p:sldId xmlns:r="http://schemas.openxmlformats.org/officeDocument/2006/relationships" id="256" r:id="R1e35ebf2e08c426a"/>
    <p:sldId xmlns:r="http://schemas.openxmlformats.org/officeDocument/2006/relationships" id="257" r:id="R2c3a57b9020646ee"/>
    <p:sldId xmlns:r="http://schemas.openxmlformats.org/officeDocument/2006/relationships" id="258" r:id="Rf5c72b6cc393468c"/>
    <p:sldId xmlns:r="http://schemas.openxmlformats.org/officeDocument/2006/relationships" id="259" r:id="R0cd3b901b5224bd2"/>
    <p:sldId xmlns:r="http://schemas.openxmlformats.org/officeDocument/2006/relationships" id="260" r:id="Rfa9daba0a82e4679"/>
    <p:sldId xmlns:r="http://schemas.openxmlformats.org/officeDocument/2006/relationships" id="261" r:id="R128dd776b320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9acd0a0a54343" /><Relationship Type="http://schemas.openxmlformats.org/officeDocument/2006/relationships/slide" Target="/ppt/slides/slide1.xml" Id="R1e35ebf2e08c426a" /><Relationship Type="http://schemas.openxmlformats.org/officeDocument/2006/relationships/slide" Target="/ppt/slides/slide2.xml" Id="R2c3a57b9020646ee" /><Relationship Type="http://schemas.openxmlformats.org/officeDocument/2006/relationships/slide" Target="/ppt/slides/slide3.xml" Id="Rf5c72b6cc393468c" /><Relationship Type="http://schemas.openxmlformats.org/officeDocument/2006/relationships/slide" Target="/ppt/slides/slide4.xml" Id="R0cd3b901b5224bd2" /><Relationship Type="http://schemas.openxmlformats.org/officeDocument/2006/relationships/slide" Target="/ppt/slides/slide5.xml" Id="Rfa9daba0a82e4679" /><Relationship Type="http://schemas.openxmlformats.org/officeDocument/2006/relationships/slide" Target="/ppt/slides/slide6.xml" Id="R128dd776b320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61807487b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1c91697e0498e" /><Relationship Type="http://schemas.openxmlformats.org/officeDocument/2006/relationships/theme" Target="/ppt/slideMasters/theme/theme1.xml" Id="Rb4579a858e79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1c91697e0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d7a6b2751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23b871e47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89024f70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a0061745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18a9f9313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a208b59464b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