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0ee4e4d22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9fa9a594849e8"/>
  </p:sldMasterIdLst>
  <p:sldIdLst>
    <p:sldId xmlns:r="http://schemas.openxmlformats.org/officeDocument/2006/relationships" id="256" r:id="R3e313403d8524266"/>
    <p:sldId xmlns:r="http://schemas.openxmlformats.org/officeDocument/2006/relationships" id="257" r:id="R2210dc93ae5d425b"/>
    <p:sldId xmlns:r="http://schemas.openxmlformats.org/officeDocument/2006/relationships" id="258" r:id="R0e691a8407b84e9f"/>
    <p:sldId xmlns:r="http://schemas.openxmlformats.org/officeDocument/2006/relationships" id="259" r:id="Rd09f3bff32d04a41"/>
    <p:sldId xmlns:r="http://schemas.openxmlformats.org/officeDocument/2006/relationships" id="260" r:id="Rbbc987f4b1884dfd"/>
    <p:sldId xmlns:r="http://schemas.openxmlformats.org/officeDocument/2006/relationships" id="261" r:id="Rcc0f123ce698499f"/>
    <p:sldId xmlns:r="http://schemas.openxmlformats.org/officeDocument/2006/relationships" id="262" r:id="Rda45f6d4afa2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9fa9a594849e8" /><Relationship Type="http://schemas.openxmlformats.org/officeDocument/2006/relationships/slide" Target="/ppt/slides/slide1.xml" Id="R3e313403d8524266" /><Relationship Type="http://schemas.openxmlformats.org/officeDocument/2006/relationships/slide" Target="/ppt/slides/slide2.xml" Id="R2210dc93ae5d425b" /><Relationship Type="http://schemas.openxmlformats.org/officeDocument/2006/relationships/slide" Target="/ppt/slides/slide3.xml" Id="R0e691a8407b84e9f" /><Relationship Type="http://schemas.openxmlformats.org/officeDocument/2006/relationships/slide" Target="/ppt/slides/slide4.xml" Id="Rd09f3bff32d04a41" /><Relationship Type="http://schemas.openxmlformats.org/officeDocument/2006/relationships/slide" Target="/ppt/slides/slide5.xml" Id="Rbbc987f4b1884dfd" /><Relationship Type="http://schemas.openxmlformats.org/officeDocument/2006/relationships/slide" Target="/ppt/slides/slide6.xml" Id="Rcc0f123ce698499f" /><Relationship Type="http://schemas.openxmlformats.org/officeDocument/2006/relationships/slide" Target="/ppt/slides/slide7.xml" Id="Rda45f6d4afa2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a9b37cf64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373d27a194a1a" /><Relationship Type="http://schemas.openxmlformats.org/officeDocument/2006/relationships/theme" Target="/ppt/slideMasters/theme/theme1.xml" Id="R3bd004b8ad00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373d27a19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a802a4f45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c776ae90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b8569539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c6cefb30e4a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966c75ca447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587d2e0f1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7eacff3a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