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8e1179b3d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1e6b13d874e77"/>
  </p:sldMasterIdLst>
  <p:sldIdLst>
    <p:sldId xmlns:r="http://schemas.openxmlformats.org/officeDocument/2006/relationships" id="256" r:id="R15723a3decdb4600"/>
    <p:sldId xmlns:r="http://schemas.openxmlformats.org/officeDocument/2006/relationships" id="257" r:id="R35b877ac0a204c1e"/>
    <p:sldId xmlns:r="http://schemas.openxmlformats.org/officeDocument/2006/relationships" id="258" r:id="R145f0a5f6a6c4811"/>
    <p:sldId xmlns:r="http://schemas.openxmlformats.org/officeDocument/2006/relationships" id="259" r:id="R39371154beba43ed"/>
    <p:sldId xmlns:r="http://schemas.openxmlformats.org/officeDocument/2006/relationships" id="260" r:id="Ref8fff46c08f4726"/>
    <p:sldId xmlns:r="http://schemas.openxmlformats.org/officeDocument/2006/relationships" id="261" r:id="Rcec435d0760e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1e6b13d874e77" /><Relationship Type="http://schemas.openxmlformats.org/officeDocument/2006/relationships/slide" Target="/ppt/slides/slide1.xml" Id="R15723a3decdb4600" /><Relationship Type="http://schemas.openxmlformats.org/officeDocument/2006/relationships/slide" Target="/ppt/slides/slide2.xml" Id="R35b877ac0a204c1e" /><Relationship Type="http://schemas.openxmlformats.org/officeDocument/2006/relationships/slide" Target="/ppt/slides/slide3.xml" Id="R145f0a5f6a6c4811" /><Relationship Type="http://schemas.openxmlformats.org/officeDocument/2006/relationships/slide" Target="/ppt/slides/slide4.xml" Id="R39371154beba43ed" /><Relationship Type="http://schemas.openxmlformats.org/officeDocument/2006/relationships/slide" Target="/ppt/slides/slide5.xml" Id="Ref8fff46c08f4726" /><Relationship Type="http://schemas.openxmlformats.org/officeDocument/2006/relationships/slide" Target="/ppt/slides/slide6.xml" Id="Rcec435d0760e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4d91b1981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d52add2f4184" /><Relationship Type="http://schemas.openxmlformats.org/officeDocument/2006/relationships/theme" Target="/ppt/slideMasters/theme/theme1.xml" Id="Rdd4a7e4680f6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2d52add2f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638414f9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2ccb1b7c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daea3b8e5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8e79d8b2c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1437a1d2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93692f59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LORANGE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LORANGE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957 333 621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