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52dc1b4ee748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684d54088249a4"/>
  </p:sldMasterIdLst>
  <p:sldIdLst>
    <p:sldId xmlns:r="http://schemas.openxmlformats.org/officeDocument/2006/relationships" id="256" r:id="R15a16dffdfa7471e"/>
    <p:sldId xmlns:r="http://schemas.openxmlformats.org/officeDocument/2006/relationships" id="257" r:id="R1db8166f6dfd4385"/>
    <p:sldId xmlns:r="http://schemas.openxmlformats.org/officeDocument/2006/relationships" id="258" r:id="R472ce3df920e4e9d"/>
    <p:sldId xmlns:r="http://schemas.openxmlformats.org/officeDocument/2006/relationships" id="259" r:id="Rc71a5d1dfcab45fb"/>
    <p:sldId xmlns:r="http://schemas.openxmlformats.org/officeDocument/2006/relationships" id="260" r:id="Ra530289c689b48d2"/>
    <p:sldId xmlns:r="http://schemas.openxmlformats.org/officeDocument/2006/relationships" id="261" r:id="R362709c162aa4294"/>
    <p:sldId xmlns:r="http://schemas.openxmlformats.org/officeDocument/2006/relationships" id="262" r:id="Re5cc6d69cba74d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84d54088249a4" /><Relationship Type="http://schemas.openxmlformats.org/officeDocument/2006/relationships/slide" Target="/ppt/slides/slide1.xml" Id="R15a16dffdfa7471e" /><Relationship Type="http://schemas.openxmlformats.org/officeDocument/2006/relationships/slide" Target="/ppt/slides/slide2.xml" Id="R1db8166f6dfd4385" /><Relationship Type="http://schemas.openxmlformats.org/officeDocument/2006/relationships/slide" Target="/ppt/slides/slide3.xml" Id="R472ce3df920e4e9d" /><Relationship Type="http://schemas.openxmlformats.org/officeDocument/2006/relationships/slide" Target="/ppt/slides/slide4.xml" Id="Rc71a5d1dfcab45fb" /><Relationship Type="http://schemas.openxmlformats.org/officeDocument/2006/relationships/slide" Target="/ppt/slides/slide5.xml" Id="Ra530289c689b48d2" /><Relationship Type="http://schemas.openxmlformats.org/officeDocument/2006/relationships/slide" Target="/ppt/slides/slide6.xml" Id="R362709c162aa4294" /><Relationship Type="http://schemas.openxmlformats.org/officeDocument/2006/relationships/slide" Target="/ppt/slides/slide7.xml" Id="Re5cc6d69cba74d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0e28453954c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869e761df416c" /><Relationship Type="http://schemas.openxmlformats.org/officeDocument/2006/relationships/theme" Target="/ppt/slideMasters/theme/theme1.xml" Id="Rffa480cbea8644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4869e761df41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c9676e86b41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6e385911847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17ef3d23b41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0899f1b6442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dc96b98c54f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3c62c49b946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a1bb193f142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BAUGE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BAUGE AUTO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187 153 744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2 898 471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9 782 567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48 796 096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firmapost@baugeauto.no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www.baugeauto.no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957 451 713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