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f682ca25b9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5cae5719494100"/>
  </p:sldMasterIdLst>
  <p:sldIdLst>
    <p:sldId xmlns:r="http://schemas.openxmlformats.org/officeDocument/2006/relationships" id="256" r:id="R9836ff5596e344a6"/>
    <p:sldId xmlns:r="http://schemas.openxmlformats.org/officeDocument/2006/relationships" id="257" r:id="Rd289d8a209534ada"/>
    <p:sldId xmlns:r="http://schemas.openxmlformats.org/officeDocument/2006/relationships" id="258" r:id="R54299e19a202432d"/>
    <p:sldId xmlns:r="http://schemas.openxmlformats.org/officeDocument/2006/relationships" id="259" r:id="Rc9c19fc2af8d43db"/>
    <p:sldId xmlns:r="http://schemas.openxmlformats.org/officeDocument/2006/relationships" id="260" r:id="R0d8209bd261640eb"/>
    <p:sldId xmlns:r="http://schemas.openxmlformats.org/officeDocument/2006/relationships" id="261" r:id="R4a25bd1fa1f9488c"/>
    <p:sldId xmlns:r="http://schemas.openxmlformats.org/officeDocument/2006/relationships" id="262" r:id="R2c2a9f85323144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cae5719494100" /><Relationship Type="http://schemas.openxmlformats.org/officeDocument/2006/relationships/slide" Target="/ppt/slides/slide1.xml" Id="R9836ff5596e344a6" /><Relationship Type="http://schemas.openxmlformats.org/officeDocument/2006/relationships/slide" Target="/ppt/slides/slide2.xml" Id="Rd289d8a209534ada" /><Relationship Type="http://schemas.openxmlformats.org/officeDocument/2006/relationships/slide" Target="/ppt/slides/slide3.xml" Id="R54299e19a202432d" /><Relationship Type="http://schemas.openxmlformats.org/officeDocument/2006/relationships/slide" Target="/ppt/slides/slide4.xml" Id="Rc9c19fc2af8d43db" /><Relationship Type="http://schemas.openxmlformats.org/officeDocument/2006/relationships/slide" Target="/ppt/slides/slide5.xml" Id="R0d8209bd261640eb" /><Relationship Type="http://schemas.openxmlformats.org/officeDocument/2006/relationships/slide" Target="/ppt/slides/slide6.xml" Id="R4a25bd1fa1f9488c" /><Relationship Type="http://schemas.openxmlformats.org/officeDocument/2006/relationships/slide" Target="/ppt/slides/slide7.xml" Id="R2c2a9f85323144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0a4bd2004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f0ae437bb4541" /><Relationship Type="http://schemas.openxmlformats.org/officeDocument/2006/relationships/theme" Target="/ppt/slideMasters/theme/theme1.xml" Id="Rb91141f9477947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f0ae437bb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99185215046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093527cf2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267df58ad43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47b5863ae4e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d2cca53144c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e4c44df5749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f1f0132be46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