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b7d0ca8ac1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03dc957b04999"/>
  </p:sldMasterIdLst>
  <p:sldIdLst>
    <p:sldId xmlns:r="http://schemas.openxmlformats.org/officeDocument/2006/relationships" id="256" r:id="Rc841f93bef3c4e70"/>
    <p:sldId xmlns:r="http://schemas.openxmlformats.org/officeDocument/2006/relationships" id="257" r:id="Rad4e87d71ef14af3"/>
    <p:sldId xmlns:r="http://schemas.openxmlformats.org/officeDocument/2006/relationships" id="258" r:id="Rc87004fc75d441d7"/>
    <p:sldId xmlns:r="http://schemas.openxmlformats.org/officeDocument/2006/relationships" id="259" r:id="R5d073dfc5a2c4c32"/>
    <p:sldId xmlns:r="http://schemas.openxmlformats.org/officeDocument/2006/relationships" id="260" r:id="R7109d13798104a1d"/>
    <p:sldId xmlns:r="http://schemas.openxmlformats.org/officeDocument/2006/relationships" id="261" r:id="R118c70ed9a264d41"/>
    <p:sldId xmlns:r="http://schemas.openxmlformats.org/officeDocument/2006/relationships" id="262" r:id="R5460e14b1343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03dc957b04999" /><Relationship Type="http://schemas.openxmlformats.org/officeDocument/2006/relationships/slide" Target="/ppt/slides/slide1.xml" Id="Rc841f93bef3c4e70" /><Relationship Type="http://schemas.openxmlformats.org/officeDocument/2006/relationships/slide" Target="/ppt/slides/slide2.xml" Id="Rad4e87d71ef14af3" /><Relationship Type="http://schemas.openxmlformats.org/officeDocument/2006/relationships/slide" Target="/ppt/slides/slide3.xml" Id="Rc87004fc75d441d7" /><Relationship Type="http://schemas.openxmlformats.org/officeDocument/2006/relationships/slide" Target="/ppt/slides/slide4.xml" Id="R5d073dfc5a2c4c32" /><Relationship Type="http://schemas.openxmlformats.org/officeDocument/2006/relationships/slide" Target="/ppt/slides/slide5.xml" Id="R7109d13798104a1d" /><Relationship Type="http://schemas.openxmlformats.org/officeDocument/2006/relationships/slide" Target="/ppt/slides/slide6.xml" Id="R118c70ed9a264d41" /><Relationship Type="http://schemas.openxmlformats.org/officeDocument/2006/relationships/slide" Target="/ppt/slides/slide7.xml" Id="R5460e14b1343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ac3d5ebbb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e26c4d4bb44dd" /><Relationship Type="http://schemas.openxmlformats.org/officeDocument/2006/relationships/theme" Target="/ppt/slideMasters/theme/theme1.xml" Id="Rd0caceb446ef46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de26c4d4bb44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ede4b43ea40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16161dbb147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c45c6cbbe4e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192b8d92c4e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de7a16f74b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d99f24d7841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d8adef308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SCANDIESEL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SCANDIESEL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4 880 872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Midtunheia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20 11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SCANDIESEL AS</a:t>
            </a:r>
          </a:p>
        </p:txBody>
      </p:sp>
    </p:spTree>
  </p:cSld>
  <p:clrMapOvr>
    <a:masterClrMapping xmlns:a="http://schemas.openxmlformats.org/drawingml/2006/main"/>
  </p:clrMapOvr>
</p:sld>
</file>