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1d2070a08847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f5d3888d6d4036"/>
  </p:sldMasterIdLst>
  <p:sldIdLst>
    <p:sldId xmlns:r="http://schemas.openxmlformats.org/officeDocument/2006/relationships" id="256" r:id="R7b9d37c5e0d04c05"/>
    <p:sldId xmlns:r="http://schemas.openxmlformats.org/officeDocument/2006/relationships" id="257" r:id="R54dbe879706e4783"/>
    <p:sldId xmlns:r="http://schemas.openxmlformats.org/officeDocument/2006/relationships" id="258" r:id="R020c2ab9538e4426"/>
    <p:sldId xmlns:r="http://schemas.openxmlformats.org/officeDocument/2006/relationships" id="259" r:id="R469c126ac9a249a6"/>
    <p:sldId xmlns:r="http://schemas.openxmlformats.org/officeDocument/2006/relationships" id="260" r:id="Ra19f6a289eca44dd"/>
    <p:sldId xmlns:r="http://schemas.openxmlformats.org/officeDocument/2006/relationships" id="261" r:id="Re6255e8b92bc4a1c"/>
    <p:sldId xmlns:r="http://schemas.openxmlformats.org/officeDocument/2006/relationships" id="262" r:id="Rce90cfc9c17a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5d3888d6d4036" /><Relationship Type="http://schemas.openxmlformats.org/officeDocument/2006/relationships/slide" Target="/ppt/slides/slide1.xml" Id="R7b9d37c5e0d04c05" /><Relationship Type="http://schemas.openxmlformats.org/officeDocument/2006/relationships/slide" Target="/ppt/slides/slide2.xml" Id="R54dbe879706e4783" /><Relationship Type="http://schemas.openxmlformats.org/officeDocument/2006/relationships/slide" Target="/ppt/slides/slide3.xml" Id="R020c2ab9538e4426" /><Relationship Type="http://schemas.openxmlformats.org/officeDocument/2006/relationships/slide" Target="/ppt/slides/slide4.xml" Id="R469c126ac9a249a6" /><Relationship Type="http://schemas.openxmlformats.org/officeDocument/2006/relationships/slide" Target="/ppt/slides/slide5.xml" Id="Ra19f6a289eca44dd" /><Relationship Type="http://schemas.openxmlformats.org/officeDocument/2006/relationships/slide" Target="/ppt/slides/slide6.xml" Id="Re6255e8b92bc4a1c" /><Relationship Type="http://schemas.openxmlformats.org/officeDocument/2006/relationships/slide" Target="/ppt/slides/slide7.xml" Id="Rce90cfc9c17a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2b508223a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1109949ef41f3" /><Relationship Type="http://schemas.openxmlformats.org/officeDocument/2006/relationships/theme" Target="/ppt/slideMasters/theme/theme1.xml" Id="Rbc1ccea6f736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11109949ef41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46c5c7162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224f9e13142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ccacb904e4b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0d6bb2e394f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1489d82ae41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0dba0df554e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67f9a3a574f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BARNTEX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BARNTEX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3 172 882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OLE-PETTER  –  42,2 %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JANE-GRETE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ØYVIND OBERT  –  22,2 %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959 454 213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