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6b837e4d30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3cae159d044060"/>
  </p:sldMasterIdLst>
  <p:sldIdLst>
    <p:sldId xmlns:r="http://schemas.openxmlformats.org/officeDocument/2006/relationships" id="256" r:id="Refbdcb3934254f7a"/>
    <p:sldId xmlns:r="http://schemas.openxmlformats.org/officeDocument/2006/relationships" id="257" r:id="Re796f13da8ff4926"/>
    <p:sldId xmlns:r="http://schemas.openxmlformats.org/officeDocument/2006/relationships" id="258" r:id="Rbd714db1a0ed49c6"/>
    <p:sldId xmlns:r="http://schemas.openxmlformats.org/officeDocument/2006/relationships" id="259" r:id="R8fbbdf8a7a97425b"/>
    <p:sldId xmlns:r="http://schemas.openxmlformats.org/officeDocument/2006/relationships" id="260" r:id="Rb8954382568c401f"/>
    <p:sldId xmlns:r="http://schemas.openxmlformats.org/officeDocument/2006/relationships" id="261" r:id="R8efc8e85ffa84546"/>
    <p:sldId xmlns:r="http://schemas.openxmlformats.org/officeDocument/2006/relationships" id="262" r:id="Rbab52e1649d5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cae159d044060" /><Relationship Type="http://schemas.openxmlformats.org/officeDocument/2006/relationships/slide" Target="/ppt/slides/slide1.xml" Id="Refbdcb3934254f7a" /><Relationship Type="http://schemas.openxmlformats.org/officeDocument/2006/relationships/slide" Target="/ppt/slides/slide2.xml" Id="Re796f13da8ff4926" /><Relationship Type="http://schemas.openxmlformats.org/officeDocument/2006/relationships/slide" Target="/ppt/slides/slide3.xml" Id="Rbd714db1a0ed49c6" /><Relationship Type="http://schemas.openxmlformats.org/officeDocument/2006/relationships/slide" Target="/ppt/slides/slide4.xml" Id="R8fbbdf8a7a97425b" /><Relationship Type="http://schemas.openxmlformats.org/officeDocument/2006/relationships/slide" Target="/ppt/slides/slide5.xml" Id="Rb8954382568c401f" /><Relationship Type="http://schemas.openxmlformats.org/officeDocument/2006/relationships/slide" Target="/ppt/slides/slide6.xml" Id="R8efc8e85ffa84546" /><Relationship Type="http://schemas.openxmlformats.org/officeDocument/2006/relationships/slide" Target="/ppt/slides/slide7.xml" Id="Rbab52e1649d5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ee8271108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15187a6f74901" /><Relationship Type="http://schemas.openxmlformats.org/officeDocument/2006/relationships/theme" Target="/ppt/slideMasters/theme/theme1.xml" Id="R80d094b489ca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15187a6f7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6f82bae7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a574bb64f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2c55fdae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e7851fc73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279e55ae24d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042a17bd145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8f227f5234b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TORLEIF STEIRO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STEIRO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12 171 086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10 175 409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11 575 673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STEIRO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19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torleif@steiro.no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959 670 943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STEIRO AS</a:t>
            </a:r>
          </a:p>
        </p:txBody>
      </p:sp>
    </p:spTree>
  </p:cSld>
  <p:clrMapOvr>
    <a:masterClrMapping xmlns:a="http://schemas.openxmlformats.org/drawingml/2006/main"/>
  </p:clrMapOvr>
</p:sld>
</file>