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595110328741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f5e4a6acb84b58"/>
  </p:sldMasterIdLst>
  <p:sldIdLst>
    <p:sldId xmlns:r="http://schemas.openxmlformats.org/officeDocument/2006/relationships" id="256" r:id="Rdfed83f0524d45fe"/>
    <p:sldId xmlns:r="http://schemas.openxmlformats.org/officeDocument/2006/relationships" id="257" r:id="R1a75edd683ae4d6d"/>
    <p:sldId xmlns:r="http://schemas.openxmlformats.org/officeDocument/2006/relationships" id="258" r:id="Re342121e7adb4fcb"/>
    <p:sldId xmlns:r="http://schemas.openxmlformats.org/officeDocument/2006/relationships" id="259" r:id="Rba894863c8ce4883"/>
    <p:sldId xmlns:r="http://schemas.openxmlformats.org/officeDocument/2006/relationships" id="260" r:id="Rd283dc29a8a34418"/>
    <p:sldId xmlns:r="http://schemas.openxmlformats.org/officeDocument/2006/relationships" id="261" r:id="Ra44fb4d6e7904f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f5e4a6acb84b58" /><Relationship Type="http://schemas.openxmlformats.org/officeDocument/2006/relationships/slide" Target="/ppt/slides/slide1.xml" Id="Rdfed83f0524d45fe" /><Relationship Type="http://schemas.openxmlformats.org/officeDocument/2006/relationships/slide" Target="/ppt/slides/slide2.xml" Id="R1a75edd683ae4d6d" /><Relationship Type="http://schemas.openxmlformats.org/officeDocument/2006/relationships/slide" Target="/ppt/slides/slide3.xml" Id="Re342121e7adb4fcb" /><Relationship Type="http://schemas.openxmlformats.org/officeDocument/2006/relationships/slide" Target="/ppt/slides/slide4.xml" Id="Rba894863c8ce4883" /><Relationship Type="http://schemas.openxmlformats.org/officeDocument/2006/relationships/slide" Target="/ppt/slides/slide5.xml" Id="Rd283dc29a8a34418" /><Relationship Type="http://schemas.openxmlformats.org/officeDocument/2006/relationships/slide" Target="/ppt/slides/slide6.xml" Id="Ra44fb4d6e7904f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8ad4fa221743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9c11d1ad3460e" /><Relationship Type="http://schemas.openxmlformats.org/officeDocument/2006/relationships/theme" Target="/ppt/slideMasters/theme/theme1.xml" Id="R54e1ef3ab9834a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f9c11d1ad346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3d710aa773428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f21f5123040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25f7efc274f8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da0a60119242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815784f7445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cd61275b524a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FARSUND REISEBYRÅ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FARSUND REISEBYRÅ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FARSUND REISEBYRÅ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FARSUND REISEBYRÅ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FARSUND REISEBYRÅ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FARSUND REISEBYRÅ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4550 Farsund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39 59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fan@gtravel.no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959 919 607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FARSUND REISEBYRÅ AS</a:t>
            </a:r>
          </a:p>
        </p:txBody>
      </p:sp>
    </p:spTree>
  </p:cSld>
  <p:clrMapOvr>
    <a:masterClrMapping xmlns:a="http://schemas.openxmlformats.org/drawingml/2006/main"/>
  </p:clrMapOvr>
</p:sld>
</file>