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9ccc1e844243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67e3ed18034d90"/>
  </p:sldMasterIdLst>
  <p:sldIdLst>
    <p:sldId xmlns:r="http://schemas.openxmlformats.org/officeDocument/2006/relationships" id="256" r:id="R83d71e08f194406e"/>
    <p:sldId xmlns:r="http://schemas.openxmlformats.org/officeDocument/2006/relationships" id="257" r:id="R839ec40862814460"/>
    <p:sldId xmlns:r="http://schemas.openxmlformats.org/officeDocument/2006/relationships" id="258" r:id="R2d850ae416e04415"/>
    <p:sldId xmlns:r="http://schemas.openxmlformats.org/officeDocument/2006/relationships" id="259" r:id="R6f7d03971f434566"/>
    <p:sldId xmlns:r="http://schemas.openxmlformats.org/officeDocument/2006/relationships" id="260" r:id="Rfb9c665ee91d4aae"/>
    <p:sldId xmlns:r="http://schemas.openxmlformats.org/officeDocument/2006/relationships" id="261" r:id="R4d6d16866b284185"/>
    <p:sldId xmlns:r="http://schemas.openxmlformats.org/officeDocument/2006/relationships" id="262" r:id="Rda85c047e3704e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67e3ed18034d90" /><Relationship Type="http://schemas.openxmlformats.org/officeDocument/2006/relationships/slide" Target="/ppt/slides/slide1.xml" Id="R83d71e08f194406e" /><Relationship Type="http://schemas.openxmlformats.org/officeDocument/2006/relationships/slide" Target="/ppt/slides/slide2.xml" Id="R839ec40862814460" /><Relationship Type="http://schemas.openxmlformats.org/officeDocument/2006/relationships/slide" Target="/ppt/slides/slide3.xml" Id="R2d850ae416e04415" /><Relationship Type="http://schemas.openxmlformats.org/officeDocument/2006/relationships/slide" Target="/ppt/slides/slide4.xml" Id="R6f7d03971f434566" /><Relationship Type="http://schemas.openxmlformats.org/officeDocument/2006/relationships/slide" Target="/ppt/slides/slide5.xml" Id="Rfb9c665ee91d4aae" /><Relationship Type="http://schemas.openxmlformats.org/officeDocument/2006/relationships/slide" Target="/ppt/slides/slide6.xml" Id="R4d6d16866b284185" /><Relationship Type="http://schemas.openxmlformats.org/officeDocument/2006/relationships/slide" Target="/ppt/slides/slide7.xml" Id="Rda85c047e3704e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ae7c652c9f471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0652d729b45cd" /><Relationship Type="http://schemas.openxmlformats.org/officeDocument/2006/relationships/theme" Target="/ppt/slideMasters/theme/theme1.xml" Id="Rd37f6b41d86249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80652d729b45c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e277703d1c40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9ff42c9b342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929ffbfb1849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51da6bba504a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cdb6d4aad45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2b4c4aa7945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33100d4d5045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FARSUND REISEBYRÅ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FARSUND REISEBYRÅ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3 399 755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335 443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744 133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2 399 905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ALBREKTSEN TORE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BRØVIG GUNNAR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VENTUROS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59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fan@gtravel.no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959 919 607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FARSUND REISEBYRÅ AS</a:t>
            </a:r>
          </a:p>
        </p:txBody>
      </p:sp>
    </p:spTree>
  </p:cSld>
  <p:clrMapOvr>
    <a:masterClrMapping xmlns:a="http://schemas.openxmlformats.org/drawingml/2006/main"/>
  </p:clrMapOvr>
</p:sld>
</file>