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8fa1a2633840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fbf62821054604"/>
  </p:sldMasterIdLst>
  <p:sldIdLst>
    <p:sldId xmlns:r="http://schemas.openxmlformats.org/officeDocument/2006/relationships" id="256" r:id="R6eaa6b4951434e18"/>
    <p:sldId xmlns:r="http://schemas.openxmlformats.org/officeDocument/2006/relationships" id="257" r:id="R35050747269c4b02"/>
    <p:sldId xmlns:r="http://schemas.openxmlformats.org/officeDocument/2006/relationships" id="258" r:id="R7a03bbfb4d554eb3"/>
    <p:sldId xmlns:r="http://schemas.openxmlformats.org/officeDocument/2006/relationships" id="259" r:id="R2bda23cc4450440b"/>
    <p:sldId xmlns:r="http://schemas.openxmlformats.org/officeDocument/2006/relationships" id="260" r:id="R4e456e890f64409a"/>
    <p:sldId xmlns:r="http://schemas.openxmlformats.org/officeDocument/2006/relationships" id="261" r:id="R368f29b4d53a4de4"/>
    <p:sldId xmlns:r="http://schemas.openxmlformats.org/officeDocument/2006/relationships" id="262" r:id="R756c57890c9242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bf62821054604" /><Relationship Type="http://schemas.openxmlformats.org/officeDocument/2006/relationships/slide" Target="/ppt/slides/slide1.xml" Id="R6eaa6b4951434e18" /><Relationship Type="http://schemas.openxmlformats.org/officeDocument/2006/relationships/slide" Target="/ppt/slides/slide2.xml" Id="R35050747269c4b02" /><Relationship Type="http://schemas.openxmlformats.org/officeDocument/2006/relationships/slide" Target="/ppt/slides/slide3.xml" Id="R7a03bbfb4d554eb3" /><Relationship Type="http://schemas.openxmlformats.org/officeDocument/2006/relationships/slide" Target="/ppt/slides/slide4.xml" Id="R2bda23cc4450440b" /><Relationship Type="http://schemas.openxmlformats.org/officeDocument/2006/relationships/slide" Target="/ppt/slides/slide5.xml" Id="R4e456e890f64409a" /><Relationship Type="http://schemas.openxmlformats.org/officeDocument/2006/relationships/slide" Target="/ppt/slides/slide6.xml" Id="R368f29b4d53a4de4" /><Relationship Type="http://schemas.openxmlformats.org/officeDocument/2006/relationships/slide" Target="/ppt/slides/slide7.xml" Id="R756c57890c9242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c098c8c3043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9b6c1c8e14175" /><Relationship Type="http://schemas.openxmlformats.org/officeDocument/2006/relationships/theme" Target="/ppt/slideMasters/theme/theme1.xml" Id="R55322ca21a2547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29b6c1c8e141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0d6e5228049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e483ac7a840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7cea30bd148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2538b4cd349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feeae905543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0ba8d0acb4b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dd66934ae41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LONGVA ARKITEKTER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LONGVA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LONGVA ARKITEKTER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LONGVA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LONGVA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LONGVA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27 672 350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6 684 189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5 361 488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10 083 774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16 080 225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LONGVA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LONGARK HOLDING AS  –  80,4 %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SMITH EWAN FRASER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KÖPLIN NILS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PER OLAV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LONGVA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960 092 813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LONGVA ARKITEKTER AS</a:t>
            </a:r>
          </a:p>
        </p:txBody>
      </p:sp>
    </p:spTree>
  </p:cSld>
  <p:clrMapOvr>
    <a:masterClrMapping xmlns:a="http://schemas.openxmlformats.org/drawingml/2006/main"/>
  </p:clrMapOvr>
</p:sld>
</file>