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cb00a398645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7be7423dd4cb6"/>
  </p:sldMasterIdLst>
  <p:sldIdLst>
    <p:sldId xmlns:r="http://schemas.openxmlformats.org/officeDocument/2006/relationships" id="256" r:id="Re7002a193cad4169"/>
    <p:sldId xmlns:r="http://schemas.openxmlformats.org/officeDocument/2006/relationships" id="257" r:id="R4a1be150691b4d34"/>
    <p:sldId xmlns:r="http://schemas.openxmlformats.org/officeDocument/2006/relationships" id="258" r:id="R8299c3683ab54616"/>
    <p:sldId xmlns:r="http://schemas.openxmlformats.org/officeDocument/2006/relationships" id="259" r:id="R8a2cceb0fede439d"/>
    <p:sldId xmlns:r="http://schemas.openxmlformats.org/officeDocument/2006/relationships" id="260" r:id="Rfced843ac57949f7"/>
    <p:sldId xmlns:r="http://schemas.openxmlformats.org/officeDocument/2006/relationships" id="261" r:id="R836a696ef46340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7be7423dd4cb6" /><Relationship Type="http://schemas.openxmlformats.org/officeDocument/2006/relationships/slide" Target="/ppt/slides/slide1.xml" Id="Re7002a193cad4169" /><Relationship Type="http://schemas.openxmlformats.org/officeDocument/2006/relationships/slide" Target="/ppt/slides/slide2.xml" Id="R4a1be150691b4d34" /><Relationship Type="http://schemas.openxmlformats.org/officeDocument/2006/relationships/slide" Target="/ppt/slides/slide3.xml" Id="R8299c3683ab54616" /><Relationship Type="http://schemas.openxmlformats.org/officeDocument/2006/relationships/slide" Target="/ppt/slides/slide4.xml" Id="R8a2cceb0fede439d" /><Relationship Type="http://schemas.openxmlformats.org/officeDocument/2006/relationships/slide" Target="/ppt/slides/slide5.xml" Id="Rfced843ac57949f7" /><Relationship Type="http://schemas.openxmlformats.org/officeDocument/2006/relationships/slide" Target="/ppt/slides/slide6.xml" Id="R836a696ef46340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593c69c174e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38a868b374127" /><Relationship Type="http://schemas.openxmlformats.org/officeDocument/2006/relationships/theme" Target="/ppt/slideMasters/theme/theme1.xml" Id="Re23b9909db32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d38a868b3741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d2d2e581c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0e59b44cc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204f30c8b45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673b3981a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cfb185e324d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b948f3c484a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MOSJØEN OG OMEGN NÆRINGSSELSKAP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OG OMEGN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MOSJØEN OG OMEGN NÆRINGSSELSKAP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OG OMEGN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OG OMEGN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OG OMEGN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VEFSN KOMMUNE  –  53,0 %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ALCOA NORWAY ANS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SPAREBANK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MOSJØEN NÆRINGSFORENING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VEFSN OG OMEGN FAGLIGE SAMORG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 NORSK BEMANNING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OG OMEGN NÆRINGSSELSKAP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960 228 758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OG OMEGN NÆRINGSSELSKAP AS</a:t>
            </a:r>
          </a:p>
        </p:txBody>
      </p:sp>
    </p:spTree>
  </p:cSld>
  <p:clrMapOvr>
    <a:masterClrMapping xmlns:a="http://schemas.openxmlformats.org/drawingml/2006/main"/>
  </p:clrMapOvr>
</p:sld>
</file>