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30148313c0f4eb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6fec1f4dcfa480d"/>
  </p:sldMasterIdLst>
  <p:sldIdLst>
    <p:sldId xmlns:r="http://schemas.openxmlformats.org/officeDocument/2006/relationships" id="256" r:id="R73a40ef334bc40cf"/>
    <p:sldId xmlns:r="http://schemas.openxmlformats.org/officeDocument/2006/relationships" id="257" r:id="R09c37ab022cf43df"/>
    <p:sldId xmlns:r="http://schemas.openxmlformats.org/officeDocument/2006/relationships" id="258" r:id="R628766880a1f4ce0"/>
    <p:sldId xmlns:r="http://schemas.openxmlformats.org/officeDocument/2006/relationships" id="259" r:id="R59db4b8e3daa4758"/>
    <p:sldId xmlns:r="http://schemas.openxmlformats.org/officeDocument/2006/relationships" id="260" r:id="R06da077147cf4432"/>
    <p:sldId xmlns:r="http://schemas.openxmlformats.org/officeDocument/2006/relationships" id="261" r:id="R2f1460503190419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6fec1f4dcfa480d" /><Relationship Type="http://schemas.openxmlformats.org/officeDocument/2006/relationships/slide" Target="/ppt/slides/slide1.xml" Id="R73a40ef334bc40cf" /><Relationship Type="http://schemas.openxmlformats.org/officeDocument/2006/relationships/slide" Target="/ppt/slides/slide2.xml" Id="R09c37ab022cf43df" /><Relationship Type="http://schemas.openxmlformats.org/officeDocument/2006/relationships/slide" Target="/ppt/slides/slide3.xml" Id="R628766880a1f4ce0" /><Relationship Type="http://schemas.openxmlformats.org/officeDocument/2006/relationships/slide" Target="/ppt/slides/slide4.xml" Id="R59db4b8e3daa4758" /><Relationship Type="http://schemas.openxmlformats.org/officeDocument/2006/relationships/slide" Target="/ppt/slides/slide5.xml" Id="R06da077147cf4432" /><Relationship Type="http://schemas.openxmlformats.org/officeDocument/2006/relationships/slide" Target="/ppt/slides/slide6.xml" Id="R2f1460503190419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068377caa2b44e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4f86108e424fc7" /><Relationship Type="http://schemas.openxmlformats.org/officeDocument/2006/relationships/theme" Target="/ppt/slideMasters/theme/theme1.xml" Id="Racb1e3848fa1477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64f86108e424fc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52308a928248b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f72c0c93354a7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f3945ddd904cb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eaff75cd95449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69a23af3e3406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85052489ac4f3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BODØ PRODUKSJONSSENTER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BODØ PRODUKSJONSSENTER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BODØ PRODUKSJONSSENTER AS ble etablert [år] og holder til i Bodø.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BODØ PRODUKSJONSSENTER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BODØ PRODUKSJONSSENTER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BODØ PRODUKSJONSSENTER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37 197 563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91 160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107 159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28 381 746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39 595 106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BODØ PRODUKSJONSSENTER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Klinkerveien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8006 Bodø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75 55 20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firmapost@boproas.no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www.boproas.no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960 255 518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BODØ PRODUKSJONSSENTER AS</a:t>
            </a:r>
          </a:p>
        </p:txBody>
      </p:sp>
    </p:spTree>
  </p:cSld>
  <p:clrMapOvr>
    <a:masterClrMapping xmlns:a="http://schemas.openxmlformats.org/drawingml/2006/main"/>
  </p:clrMapOvr>
</p:sld>
</file>