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b898d21cf54d1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7272fd9d5a4d6c"/>
  </p:sldMasterIdLst>
  <p:sldIdLst>
    <p:sldId xmlns:r="http://schemas.openxmlformats.org/officeDocument/2006/relationships" id="256" r:id="R81f63509624c468b"/>
    <p:sldId xmlns:r="http://schemas.openxmlformats.org/officeDocument/2006/relationships" id="257" r:id="R6283da3ccde04d23"/>
    <p:sldId xmlns:r="http://schemas.openxmlformats.org/officeDocument/2006/relationships" id="258" r:id="R63aa936e181e41cc"/>
    <p:sldId xmlns:r="http://schemas.openxmlformats.org/officeDocument/2006/relationships" id="259" r:id="Rd4dd71309c54467c"/>
    <p:sldId xmlns:r="http://schemas.openxmlformats.org/officeDocument/2006/relationships" id="260" r:id="R8b7e397238704d40"/>
    <p:sldId xmlns:r="http://schemas.openxmlformats.org/officeDocument/2006/relationships" id="261" r:id="R8f62df8f2df747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7272fd9d5a4d6c" /><Relationship Type="http://schemas.openxmlformats.org/officeDocument/2006/relationships/slide" Target="/ppt/slides/slide1.xml" Id="R81f63509624c468b" /><Relationship Type="http://schemas.openxmlformats.org/officeDocument/2006/relationships/slide" Target="/ppt/slides/slide2.xml" Id="R6283da3ccde04d23" /><Relationship Type="http://schemas.openxmlformats.org/officeDocument/2006/relationships/slide" Target="/ppt/slides/slide3.xml" Id="R63aa936e181e41cc" /><Relationship Type="http://schemas.openxmlformats.org/officeDocument/2006/relationships/slide" Target="/ppt/slides/slide4.xml" Id="Rd4dd71309c54467c" /><Relationship Type="http://schemas.openxmlformats.org/officeDocument/2006/relationships/slide" Target="/ppt/slides/slide5.xml" Id="R8b7e397238704d40" /><Relationship Type="http://schemas.openxmlformats.org/officeDocument/2006/relationships/slide" Target="/ppt/slides/slide6.xml" Id="R8f62df8f2df747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00ed765f494f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a3f49eeb984d85" /><Relationship Type="http://schemas.openxmlformats.org/officeDocument/2006/relationships/theme" Target="/ppt/slideMasters/theme/theme1.xml" Id="R284f27b846b440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a3f49eeb984d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c6c73dff9c46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7259d7b3b847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1ef2c291b144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f4b85cb0154d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02f55a568543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7ad336fb1747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ZB PROGRESSAS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Østre Nesttunvegen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5221 Nesttun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11 22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960 480 309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