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01127a951e4f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46e49abf494711"/>
  </p:sldMasterIdLst>
  <p:sldIdLst>
    <p:sldId xmlns:r="http://schemas.openxmlformats.org/officeDocument/2006/relationships" id="256" r:id="R67c39b05b7184111"/>
    <p:sldId xmlns:r="http://schemas.openxmlformats.org/officeDocument/2006/relationships" id="257" r:id="R9a4f3a55aa4b4c3a"/>
    <p:sldId xmlns:r="http://schemas.openxmlformats.org/officeDocument/2006/relationships" id="258" r:id="Rc680813586a343be"/>
    <p:sldId xmlns:r="http://schemas.openxmlformats.org/officeDocument/2006/relationships" id="259" r:id="Rb4cd0e01f2274957"/>
    <p:sldId xmlns:r="http://schemas.openxmlformats.org/officeDocument/2006/relationships" id="260" r:id="R66df209ef8ec46fd"/>
    <p:sldId xmlns:r="http://schemas.openxmlformats.org/officeDocument/2006/relationships" id="261" r:id="R9d350d27f4454bcf"/>
    <p:sldId xmlns:r="http://schemas.openxmlformats.org/officeDocument/2006/relationships" id="262" r:id="Ra2ff4e5b853b46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46e49abf494711" /><Relationship Type="http://schemas.openxmlformats.org/officeDocument/2006/relationships/slide" Target="/ppt/slides/slide1.xml" Id="R67c39b05b7184111" /><Relationship Type="http://schemas.openxmlformats.org/officeDocument/2006/relationships/slide" Target="/ppt/slides/slide2.xml" Id="R9a4f3a55aa4b4c3a" /><Relationship Type="http://schemas.openxmlformats.org/officeDocument/2006/relationships/slide" Target="/ppt/slides/slide3.xml" Id="Rc680813586a343be" /><Relationship Type="http://schemas.openxmlformats.org/officeDocument/2006/relationships/slide" Target="/ppt/slides/slide4.xml" Id="Rb4cd0e01f2274957" /><Relationship Type="http://schemas.openxmlformats.org/officeDocument/2006/relationships/slide" Target="/ppt/slides/slide5.xml" Id="R66df209ef8ec46fd" /><Relationship Type="http://schemas.openxmlformats.org/officeDocument/2006/relationships/slide" Target="/ppt/slides/slide6.xml" Id="R9d350d27f4454bcf" /><Relationship Type="http://schemas.openxmlformats.org/officeDocument/2006/relationships/slide" Target="/ppt/slides/slide7.xml" Id="Ra2ff4e5b853b46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266dc158434b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c689b381b43c3" /><Relationship Type="http://schemas.openxmlformats.org/officeDocument/2006/relationships/theme" Target="/ppt/slideMasters/theme/theme1.xml" Id="R37051653fec94f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7c689b381b43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ce5b9f71d42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ac1aedb6943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352b55b0d4f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2fb2c978b47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9855988504f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8b1d5bf6242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0b6e308ac42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ZB PROGRESSAS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ZB PROGRESSAS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ZB PROGRESSAS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ZB PROGRESSAS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ZB PROGRESSAS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ZB PROGRESSAS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6 741 539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2 376 998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8 269 615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20 205 902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65 620 852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ZB PROGRESSAS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MZB HOLDING AS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NZB HOLDING AS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ZURHAAR HOLDING AS  –  26,0 %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ZURHAAR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ZB PROGRESSAS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Nesttunvegen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5221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11 22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960 480 309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ZB PROGRESSAS AS</a:t>
            </a:r>
          </a:p>
        </p:txBody>
      </p:sp>
    </p:spTree>
  </p:cSld>
  <p:clrMapOvr>
    <a:masterClrMapping xmlns:a="http://schemas.openxmlformats.org/drawingml/2006/main"/>
  </p:clrMapOvr>
</p:sld>
</file>