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9e87b7c1ce45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563ba71fdf40c1"/>
  </p:sldMasterIdLst>
  <p:sldIdLst>
    <p:sldId xmlns:r="http://schemas.openxmlformats.org/officeDocument/2006/relationships" id="256" r:id="R32927b2b95084ead"/>
    <p:sldId xmlns:r="http://schemas.openxmlformats.org/officeDocument/2006/relationships" id="257" r:id="R0c805189fa2c41cb"/>
    <p:sldId xmlns:r="http://schemas.openxmlformats.org/officeDocument/2006/relationships" id="258" r:id="R32d91fc77b434003"/>
    <p:sldId xmlns:r="http://schemas.openxmlformats.org/officeDocument/2006/relationships" id="259" r:id="R7e9c22bf2ea54a81"/>
    <p:sldId xmlns:r="http://schemas.openxmlformats.org/officeDocument/2006/relationships" id="260" r:id="Rbdb3b27003f34a72"/>
    <p:sldId xmlns:r="http://schemas.openxmlformats.org/officeDocument/2006/relationships" id="261" r:id="R093d14ad44454eb7"/>
    <p:sldId xmlns:r="http://schemas.openxmlformats.org/officeDocument/2006/relationships" id="262" r:id="Rec9e24e1ae2640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63ba71fdf40c1" /><Relationship Type="http://schemas.openxmlformats.org/officeDocument/2006/relationships/slide" Target="/ppt/slides/slide1.xml" Id="R32927b2b95084ead" /><Relationship Type="http://schemas.openxmlformats.org/officeDocument/2006/relationships/slide" Target="/ppt/slides/slide2.xml" Id="R0c805189fa2c41cb" /><Relationship Type="http://schemas.openxmlformats.org/officeDocument/2006/relationships/slide" Target="/ppt/slides/slide3.xml" Id="R32d91fc77b434003" /><Relationship Type="http://schemas.openxmlformats.org/officeDocument/2006/relationships/slide" Target="/ppt/slides/slide4.xml" Id="R7e9c22bf2ea54a81" /><Relationship Type="http://schemas.openxmlformats.org/officeDocument/2006/relationships/slide" Target="/ppt/slides/slide5.xml" Id="Rbdb3b27003f34a72" /><Relationship Type="http://schemas.openxmlformats.org/officeDocument/2006/relationships/slide" Target="/ppt/slides/slide6.xml" Id="R093d14ad44454eb7" /><Relationship Type="http://schemas.openxmlformats.org/officeDocument/2006/relationships/slide" Target="/ppt/slides/slide7.xml" Id="Rec9e24e1ae2640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49e2db908d4a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2f67d584e4e32" /><Relationship Type="http://schemas.openxmlformats.org/officeDocument/2006/relationships/theme" Target="/ppt/slideMasters/theme/theme1.xml" Id="Rf3fe2e8cea474e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d2f67d584e4e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398deccf245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062548ae545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cb3bf084b43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55f65ef0745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9be17b77943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ebd18e6304a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17be34aa545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ZB PROGRESSAS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6 800 997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2 544 271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24 936 287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59 449 295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