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eb15e42d0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1c9b627aa4b06"/>
  </p:sldMasterIdLst>
  <p:sldIdLst>
    <p:sldId xmlns:r="http://schemas.openxmlformats.org/officeDocument/2006/relationships" id="256" r:id="Re1c2e4a631224a76"/>
    <p:sldId xmlns:r="http://schemas.openxmlformats.org/officeDocument/2006/relationships" id="257" r:id="R1352e8d4759c414b"/>
    <p:sldId xmlns:r="http://schemas.openxmlformats.org/officeDocument/2006/relationships" id="258" r:id="R7a5a3e58c8a2462a"/>
    <p:sldId xmlns:r="http://schemas.openxmlformats.org/officeDocument/2006/relationships" id="259" r:id="Rc891d25b8ebe4b41"/>
    <p:sldId xmlns:r="http://schemas.openxmlformats.org/officeDocument/2006/relationships" id="260" r:id="Rf7db597abf1543e8"/>
    <p:sldId xmlns:r="http://schemas.openxmlformats.org/officeDocument/2006/relationships" id="261" r:id="R22c53ce394d5447d"/>
    <p:sldId xmlns:r="http://schemas.openxmlformats.org/officeDocument/2006/relationships" id="262" r:id="R6e0ccb55e92d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1c9b627aa4b06" /><Relationship Type="http://schemas.openxmlformats.org/officeDocument/2006/relationships/slide" Target="/ppt/slides/slide1.xml" Id="Re1c2e4a631224a76" /><Relationship Type="http://schemas.openxmlformats.org/officeDocument/2006/relationships/slide" Target="/ppt/slides/slide2.xml" Id="R1352e8d4759c414b" /><Relationship Type="http://schemas.openxmlformats.org/officeDocument/2006/relationships/slide" Target="/ppt/slides/slide3.xml" Id="R7a5a3e58c8a2462a" /><Relationship Type="http://schemas.openxmlformats.org/officeDocument/2006/relationships/slide" Target="/ppt/slides/slide4.xml" Id="Rc891d25b8ebe4b41" /><Relationship Type="http://schemas.openxmlformats.org/officeDocument/2006/relationships/slide" Target="/ppt/slides/slide5.xml" Id="Rf7db597abf1543e8" /><Relationship Type="http://schemas.openxmlformats.org/officeDocument/2006/relationships/slide" Target="/ppt/slides/slide6.xml" Id="R22c53ce394d5447d" /><Relationship Type="http://schemas.openxmlformats.org/officeDocument/2006/relationships/slide" Target="/ppt/slides/slide7.xml" Id="R6e0ccb55e92d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31cae8d6de4e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d6f82d63f4221" /><Relationship Type="http://schemas.openxmlformats.org/officeDocument/2006/relationships/theme" Target="/ppt/slideMasters/theme/theme1.xml" Id="R30c8cafa923d42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d6f82d63f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ec5c841ef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d10fdcb024b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a1aef6b654f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fa694ff09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d05d7d1254c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6c79d8b0b46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345b7aab0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