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ad33a38f47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7502935644e2e"/>
  </p:sldMasterIdLst>
  <p:sldIdLst>
    <p:sldId xmlns:r="http://schemas.openxmlformats.org/officeDocument/2006/relationships" id="256" r:id="R83b60c034d754359"/>
    <p:sldId xmlns:r="http://schemas.openxmlformats.org/officeDocument/2006/relationships" id="257" r:id="Rc4ea4fdfbfc34d15"/>
    <p:sldId xmlns:r="http://schemas.openxmlformats.org/officeDocument/2006/relationships" id="258" r:id="Rb6896fb7384c4d52"/>
    <p:sldId xmlns:r="http://schemas.openxmlformats.org/officeDocument/2006/relationships" id="259" r:id="R60a19026fb9d4ad3"/>
    <p:sldId xmlns:r="http://schemas.openxmlformats.org/officeDocument/2006/relationships" id="260" r:id="R81482641e8a44996"/>
    <p:sldId xmlns:r="http://schemas.openxmlformats.org/officeDocument/2006/relationships" id="261" r:id="R7d3646f5c5b140db"/>
    <p:sldId xmlns:r="http://schemas.openxmlformats.org/officeDocument/2006/relationships" id="262" r:id="R58897c0466e6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7502935644e2e" /><Relationship Type="http://schemas.openxmlformats.org/officeDocument/2006/relationships/slide" Target="/ppt/slides/slide1.xml" Id="R83b60c034d754359" /><Relationship Type="http://schemas.openxmlformats.org/officeDocument/2006/relationships/slide" Target="/ppt/slides/slide2.xml" Id="Rc4ea4fdfbfc34d15" /><Relationship Type="http://schemas.openxmlformats.org/officeDocument/2006/relationships/slide" Target="/ppt/slides/slide3.xml" Id="Rb6896fb7384c4d52" /><Relationship Type="http://schemas.openxmlformats.org/officeDocument/2006/relationships/slide" Target="/ppt/slides/slide4.xml" Id="R60a19026fb9d4ad3" /><Relationship Type="http://schemas.openxmlformats.org/officeDocument/2006/relationships/slide" Target="/ppt/slides/slide5.xml" Id="R81482641e8a44996" /><Relationship Type="http://schemas.openxmlformats.org/officeDocument/2006/relationships/slide" Target="/ppt/slides/slide6.xml" Id="R7d3646f5c5b140db" /><Relationship Type="http://schemas.openxmlformats.org/officeDocument/2006/relationships/slide" Target="/ppt/slides/slide7.xml" Id="R58897c0466e6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01fe7b87740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5a63ec87541fa" /><Relationship Type="http://schemas.openxmlformats.org/officeDocument/2006/relationships/theme" Target="/ppt/slideMasters/theme/theme1.xml" Id="R1047f7a2b0234c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55a63ec87541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5ffc5d58346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ad99563cc4f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fbb0b09ef4b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8d761466846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304e0dd4b48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abe963dc847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de68e74ba44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ACCENSUS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ACCENSUS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572 278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7 170 532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14 917 853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TORE KIRKETEIG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kjell.tore@ekrevisjon.no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960 656 628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ACCENSUS AS</a:t>
            </a:r>
          </a:p>
        </p:txBody>
      </p:sp>
    </p:spTree>
  </p:cSld>
  <p:clrMapOvr>
    <a:masterClrMapping xmlns:a="http://schemas.openxmlformats.org/drawingml/2006/main"/>
  </p:clrMapOvr>
</p:sld>
</file>