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fbf4f9270c47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ccb34b573b4c1e"/>
  </p:sldMasterIdLst>
  <p:sldIdLst>
    <p:sldId xmlns:r="http://schemas.openxmlformats.org/officeDocument/2006/relationships" id="256" r:id="Rfe9731adc46e47eb"/>
    <p:sldId xmlns:r="http://schemas.openxmlformats.org/officeDocument/2006/relationships" id="257" r:id="Rdab1b0d7545347ec"/>
    <p:sldId xmlns:r="http://schemas.openxmlformats.org/officeDocument/2006/relationships" id="258" r:id="R480da058fd8e42e9"/>
    <p:sldId xmlns:r="http://schemas.openxmlformats.org/officeDocument/2006/relationships" id="259" r:id="R0d85ee7908484f98"/>
    <p:sldId xmlns:r="http://schemas.openxmlformats.org/officeDocument/2006/relationships" id="260" r:id="Rd6de841d88104236"/>
    <p:sldId xmlns:r="http://schemas.openxmlformats.org/officeDocument/2006/relationships" id="261" r:id="R3103f3fd0f2549cd"/>
    <p:sldId xmlns:r="http://schemas.openxmlformats.org/officeDocument/2006/relationships" id="262" r:id="R4266689b68084e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ccb34b573b4c1e" /><Relationship Type="http://schemas.openxmlformats.org/officeDocument/2006/relationships/slide" Target="/ppt/slides/slide1.xml" Id="Rfe9731adc46e47eb" /><Relationship Type="http://schemas.openxmlformats.org/officeDocument/2006/relationships/slide" Target="/ppt/slides/slide2.xml" Id="Rdab1b0d7545347ec" /><Relationship Type="http://schemas.openxmlformats.org/officeDocument/2006/relationships/slide" Target="/ppt/slides/slide3.xml" Id="R480da058fd8e42e9" /><Relationship Type="http://schemas.openxmlformats.org/officeDocument/2006/relationships/slide" Target="/ppt/slides/slide4.xml" Id="R0d85ee7908484f98" /><Relationship Type="http://schemas.openxmlformats.org/officeDocument/2006/relationships/slide" Target="/ppt/slides/slide5.xml" Id="Rd6de841d88104236" /><Relationship Type="http://schemas.openxmlformats.org/officeDocument/2006/relationships/slide" Target="/ppt/slides/slide6.xml" Id="R3103f3fd0f2549cd" /><Relationship Type="http://schemas.openxmlformats.org/officeDocument/2006/relationships/slide" Target="/ppt/slides/slide7.xml" Id="R4266689b68084e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1a4ac3ff34f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f2d7dbbdf4691" /><Relationship Type="http://schemas.openxmlformats.org/officeDocument/2006/relationships/theme" Target="/ppt/slideMasters/theme/theme1.xml" Id="R7df2f333d40745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cf2d7dbbdf46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185d97e1d4a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463ec6d65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7465ce090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2b193f1e9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2eed8094543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092c6851940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06111fa3a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HENDEN FISKEINDUSTRI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FISKEINDUSTRI AS ble etablert [år] og holder til i Averøy.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32 664 579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34 930 470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AS  –  45,3 %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 HOLDING AS  –  35,9 %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TERJE  –  18,8 %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Kårvågveien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6532 Averøy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per@henden-regn.no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960 740 025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