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eb90330d4e4a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7515bfbdb24eac"/>
  </p:sldMasterIdLst>
  <p:sldIdLst>
    <p:sldId xmlns:r="http://schemas.openxmlformats.org/officeDocument/2006/relationships" id="256" r:id="Rc6d5ae4c4301407a"/>
    <p:sldId xmlns:r="http://schemas.openxmlformats.org/officeDocument/2006/relationships" id="257" r:id="R1232bd206a5f4003"/>
    <p:sldId xmlns:r="http://schemas.openxmlformats.org/officeDocument/2006/relationships" id="258" r:id="R2c077ed9f4a44561"/>
    <p:sldId xmlns:r="http://schemas.openxmlformats.org/officeDocument/2006/relationships" id="259" r:id="Rdd91d488770f4f29"/>
    <p:sldId xmlns:r="http://schemas.openxmlformats.org/officeDocument/2006/relationships" id="260" r:id="Rd3b0674ece284ae9"/>
    <p:sldId xmlns:r="http://schemas.openxmlformats.org/officeDocument/2006/relationships" id="261" r:id="R0e8dc854c44c4127"/>
    <p:sldId xmlns:r="http://schemas.openxmlformats.org/officeDocument/2006/relationships" id="262" r:id="R06ab040926344b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7515bfbdb24eac" /><Relationship Type="http://schemas.openxmlformats.org/officeDocument/2006/relationships/slide" Target="/ppt/slides/slide1.xml" Id="Rc6d5ae4c4301407a" /><Relationship Type="http://schemas.openxmlformats.org/officeDocument/2006/relationships/slide" Target="/ppt/slides/slide2.xml" Id="R1232bd206a5f4003" /><Relationship Type="http://schemas.openxmlformats.org/officeDocument/2006/relationships/slide" Target="/ppt/slides/slide3.xml" Id="R2c077ed9f4a44561" /><Relationship Type="http://schemas.openxmlformats.org/officeDocument/2006/relationships/slide" Target="/ppt/slides/slide4.xml" Id="Rdd91d488770f4f29" /><Relationship Type="http://schemas.openxmlformats.org/officeDocument/2006/relationships/slide" Target="/ppt/slides/slide5.xml" Id="Rd3b0674ece284ae9" /><Relationship Type="http://schemas.openxmlformats.org/officeDocument/2006/relationships/slide" Target="/ppt/slides/slide6.xml" Id="R0e8dc854c44c4127" /><Relationship Type="http://schemas.openxmlformats.org/officeDocument/2006/relationships/slide" Target="/ppt/slides/slide7.xml" Id="R06ab040926344b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f5b71fbb7546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bdbdbd8714eac" /><Relationship Type="http://schemas.openxmlformats.org/officeDocument/2006/relationships/theme" Target="/ppt/slideMasters/theme/theme1.xml" Id="Rdde81732b60d45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9bdbdbd8714e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df67dc1cf40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a5788d5d54b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812e57d1647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320e3fb9e40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ed0d6d6db42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e36d52aca45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43ecac4b546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JATEC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JATEC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JATEC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JATEC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JATEC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JATEC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78 409 821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13 227 776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10 609 642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13 028 137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39 231 209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JATEC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JATEC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30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960 853 687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JATEC AS</a:t>
            </a:r>
          </a:p>
        </p:txBody>
      </p:sp>
    </p:spTree>
  </p:cSld>
  <p:clrMapOvr>
    <a:masterClrMapping xmlns:a="http://schemas.openxmlformats.org/drawingml/2006/main"/>
  </p:clrMapOvr>
</p:sld>
</file>