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b3db21d23d4e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00722accac444d"/>
  </p:sldMasterIdLst>
  <p:sldIdLst>
    <p:sldId xmlns:r="http://schemas.openxmlformats.org/officeDocument/2006/relationships" id="256" r:id="R01597c63c2b043a9"/>
    <p:sldId xmlns:r="http://schemas.openxmlformats.org/officeDocument/2006/relationships" id="257" r:id="Rbb3b2c27f6004baf"/>
    <p:sldId xmlns:r="http://schemas.openxmlformats.org/officeDocument/2006/relationships" id="258" r:id="Rab09dc584683427c"/>
    <p:sldId xmlns:r="http://schemas.openxmlformats.org/officeDocument/2006/relationships" id="259" r:id="Rb229524e3f61424d"/>
    <p:sldId xmlns:r="http://schemas.openxmlformats.org/officeDocument/2006/relationships" id="260" r:id="R9d9cdddae4914f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00722accac444d" /><Relationship Type="http://schemas.openxmlformats.org/officeDocument/2006/relationships/slide" Target="/ppt/slides/slide1.xml" Id="R01597c63c2b043a9" /><Relationship Type="http://schemas.openxmlformats.org/officeDocument/2006/relationships/slide" Target="/ppt/slides/slide2.xml" Id="Rbb3b2c27f6004baf" /><Relationship Type="http://schemas.openxmlformats.org/officeDocument/2006/relationships/slide" Target="/ppt/slides/slide3.xml" Id="Rab09dc584683427c" /><Relationship Type="http://schemas.openxmlformats.org/officeDocument/2006/relationships/slide" Target="/ppt/slides/slide4.xml" Id="Rb229524e3f61424d" /><Relationship Type="http://schemas.openxmlformats.org/officeDocument/2006/relationships/slide" Target="/ppt/slides/slide5.xml" Id="R9d9cdddae4914f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dc6f3a56b42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2e2921c264e25" /><Relationship Type="http://schemas.openxmlformats.org/officeDocument/2006/relationships/theme" Target="/ppt/slideMasters/theme/theme1.xml" Id="Rc5928a4b2c7e41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52e2921c264e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0a14852c346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33e1d3e724b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4e0e0be5840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230ba2d3544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b57eea2c042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BENIKARD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BENIKARD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960 896 521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