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7d8e06bf994a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2bb52aa0fd40ba"/>
  </p:sldMasterIdLst>
  <p:sldIdLst>
    <p:sldId xmlns:r="http://schemas.openxmlformats.org/officeDocument/2006/relationships" id="256" r:id="R6562904b061a409d"/>
    <p:sldId xmlns:r="http://schemas.openxmlformats.org/officeDocument/2006/relationships" id="257" r:id="R6324c85c3f6c48a4"/>
    <p:sldId xmlns:r="http://schemas.openxmlformats.org/officeDocument/2006/relationships" id="258" r:id="R9b31c0f3ab8f41dd"/>
    <p:sldId xmlns:r="http://schemas.openxmlformats.org/officeDocument/2006/relationships" id="259" r:id="Rb80608e396c644f5"/>
    <p:sldId xmlns:r="http://schemas.openxmlformats.org/officeDocument/2006/relationships" id="260" r:id="R18554ce7834f4d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2bb52aa0fd40ba" /><Relationship Type="http://schemas.openxmlformats.org/officeDocument/2006/relationships/slide" Target="/ppt/slides/slide1.xml" Id="R6562904b061a409d" /><Relationship Type="http://schemas.openxmlformats.org/officeDocument/2006/relationships/slide" Target="/ppt/slides/slide2.xml" Id="R6324c85c3f6c48a4" /><Relationship Type="http://schemas.openxmlformats.org/officeDocument/2006/relationships/slide" Target="/ppt/slides/slide3.xml" Id="R9b31c0f3ab8f41dd" /><Relationship Type="http://schemas.openxmlformats.org/officeDocument/2006/relationships/slide" Target="/ppt/slides/slide4.xml" Id="Rb80608e396c644f5" /><Relationship Type="http://schemas.openxmlformats.org/officeDocument/2006/relationships/slide" Target="/ppt/slides/slide5.xml" Id="R18554ce7834f4d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1e3b23a6184e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c738d949d40ed" /><Relationship Type="http://schemas.openxmlformats.org/officeDocument/2006/relationships/theme" Target="/ppt/slideMasters/theme/theme1.xml" Id="R93a6407ddaad44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cc738d949d40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d7479272b4a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7573a429d4b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4a30d737147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167b3b96248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2302332b347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960 926 021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