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c9ad1d8f84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4c60579a364edd"/>
  </p:sldMasterIdLst>
  <p:sldIdLst>
    <p:sldId xmlns:r="http://schemas.openxmlformats.org/officeDocument/2006/relationships" id="256" r:id="Rc91783f687c94e25"/>
    <p:sldId xmlns:r="http://schemas.openxmlformats.org/officeDocument/2006/relationships" id="257" r:id="R474b856a853345a6"/>
    <p:sldId xmlns:r="http://schemas.openxmlformats.org/officeDocument/2006/relationships" id="258" r:id="Rc59f0c1911784b76"/>
    <p:sldId xmlns:r="http://schemas.openxmlformats.org/officeDocument/2006/relationships" id="259" r:id="R26034b5894e14e9f"/>
    <p:sldId xmlns:r="http://schemas.openxmlformats.org/officeDocument/2006/relationships" id="260" r:id="R5c347c745c6e453c"/>
    <p:sldId xmlns:r="http://schemas.openxmlformats.org/officeDocument/2006/relationships" id="261" r:id="R9b0169d9855a4a22"/>
    <p:sldId xmlns:r="http://schemas.openxmlformats.org/officeDocument/2006/relationships" id="262" r:id="R52b05687c9e3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c60579a364edd" /><Relationship Type="http://schemas.openxmlformats.org/officeDocument/2006/relationships/slide" Target="/ppt/slides/slide1.xml" Id="Rc91783f687c94e25" /><Relationship Type="http://schemas.openxmlformats.org/officeDocument/2006/relationships/slide" Target="/ppt/slides/slide2.xml" Id="R474b856a853345a6" /><Relationship Type="http://schemas.openxmlformats.org/officeDocument/2006/relationships/slide" Target="/ppt/slides/slide3.xml" Id="Rc59f0c1911784b76" /><Relationship Type="http://schemas.openxmlformats.org/officeDocument/2006/relationships/slide" Target="/ppt/slides/slide4.xml" Id="R26034b5894e14e9f" /><Relationship Type="http://schemas.openxmlformats.org/officeDocument/2006/relationships/slide" Target="/ppt/slides/slide5.xml" Id="R5c347c745c6e453c" /><Relationship Type="http://schemas.openxmlformats.org/officeDocument/2006/relationships/slide" Target="/ppt/slides/slide6.xml" Id="R9b0169d9855a4a22" /><Relationship Type="http://schemas.openxmlformats.org/officeDocument/2006/relationships/slide" Target="/ppt/slides/slide7.xml" Id="R52b05687c9e3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e548a239c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a105525f641e6" /><Relationship Type="http://schemas.openxmlformats.org/officeDocument/2006/relationships/theme" Target="/ppt/slideMasters/theme/theme1.xml" Id="R256c8ddabcb6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a105525f6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665f3d66a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ee30cd914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02089cfc644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ff5865de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4d0814f16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d6a829568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c17d5106a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 BRIAN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BRIAN KARLSEN AS ble etablert [år] og holder til i Hvittingfoss.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−671 012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−657 667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1 216 833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1 504 160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KARL BRIAN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Evjuvei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3647 Hvittingfoss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960 995 309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BRIAN KARLSEN AS</a:t>
            </a:r>
          </a:p>
        </p:txBody>
      </p:sp>
    </p:spTree>
  </p:cSld>
  <p:clrMapOvr>
    <a:masterClrMapping xmlns:a="http://schemas.openxmlformats.org/drawingml/2006/main"/>
  </p:clrMapOvr>
</p:sld>
</file>